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54" r:id="rId2"/>
    <p:sldMasterId id="2147483659" r:id="rId3"/>
    <p:sldMasterId id="2147483664" r:id="rId4"/>
  </p:sldMasterIdLst>
  <p:notesMasterIdLst>
    <p:notesMasterId r:id="rId21"/>
  </p:notesMasterIdLst>
  <p:sldIdLst>
    <p:sldId id="359" r:id="rId5"/>
    <p:sldId id="360" r:id="rId6"/>
    <p:sldId id="372" r:id="rId7"/>
    <p:sldId id="362" r:id="rId8"/>
    <p:sldId id="364" r:id="rId9"/>
    <p:sldId id="373" r:id="rId10"/>
    <p:sldId id="365" r:id="rId11"/>
    <p:sldId id="366" r:id="rId12"/>
    <p:sldId id="367" r:id="rId13"/>
    <p:sldId id="374" r:id="rId14"/>
    <p:sldId id="375" r:id="rId15"/>
    <p:sldId id="376" r:id="rId16"/>
    <p:sldId id="377" r:id="rId17"/>
    <p:sldId id="378" r:id="rId18"/>
    <p:sldId id="371" r:id="rId19"/>
    <p:sldId id="370" r:id="rId20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D3"/>
    <a:srgbClr val="40B6E9"/>
    <a:srgbClr val="E622B3"/>
    <a:srgbClr val="868686"/>
    <a:srgbClr val="E9E9E9"/>
    <a:srgbClr val="EFF4D1"/>
    <a:srgbClr val="FFEDDF"/>
    <a:srgbClr val="DEF0F9"/>
    <a:srgbClr val="FFFFFF"/>
    <a:srgbClr val="F1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F45CB-E67A-4DCF-B2B7-C9783CDE577A}" v="2" dt="2024-04-24T00:22:4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88727" autoAdjust="0"/>
  </p:normalViewPr>
  <p:slideViewPr>
    <p:cSldViewPr showGuides="1">
      <p:cViewPr varScale="1">
        <p:scale>
          <a:sx n="110" d="100"/>
          <a:sy n="110" d="100"/>
        </p:scale>
        <p:origin x="750" y="114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273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590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036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23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576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202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157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2B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8275402-2766-D6C1-9ED9-0D65F508E8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2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83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EFF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3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0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BA0789-1E34-157F-696E-7A6DD82CECE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F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82831C8-9B4B-700A-DDE1-21ED850B58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2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95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8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DE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199574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65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5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8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57" r:id="rId3"/>
    <p:sldLayoutId id="214748365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2" r:id="rId3"/>
    <p:sldLayoutId id="214748366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7" r:id="rId3"/>
    <p:sldLayoutId id="214748366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8.xml"/><Relationship Id="rId18" Type="http://schemas.openxmlformats.org/officeDocument/2006/relationships/slide" Target="slide16.xml"/><Relationship Id="rId3" Type="http://schemas.openxmlformats.org/officeDocument/2006/relationships/image" Target="../media/image13.png"/><Relationship Id="rId21" Type="http://schemas.openxmlformats.org/officeDocument/2006/relationships/slide" Target="slide13.xml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5" Type="http://schemas.openxmlformats.org/officeDocument/2006/relationships/slide" Target="slide10.xml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image" Target="../media/image14.svg"/><Relationship Id="rId9" Type="http://schemas.openxmlformats.org/officeDocument/2006/relationships/slide" Target="slide1.xml"/><Relationship Id="rId14" Type="http://schemas.openxmlformats.org/officeDocument/2006/relationships/slide" Target="slide2.xml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8.xml"/><Relationship Id="rId18" Type="http://schemas.openxmlformats.org/officeDocument/2006/relationships/slide" Target="slide12.xml"/><Relationship Id="rId3" Type="http://schemas.openxmlformats.org/officeDocument/2006/relationships/image" Target="../media/image25.svg"/><Relationship Id="rId21" Type="http://schemas.openxmlformats.org/officeDocument/2006/relationships/image" Target="../media/image23.png"/><Relationship Id="rId7" Type="http://schemas.openxmlformats.org/officeDocument/2006/relationships/image" Target="../media/image21.png"/><Relationship Id="rId12" Type="http://schemas.openxmlformats.org/officeDocument/2006/relationships/slide" Target="slide7.xml"/><Relationship Id="rId17" Type="http://schemas.openxmlformats.org/officeDocument/2006/relationships/slide" Target="slide11.xml"/><Relationship Id="rId2" Type="http://schemas.openxmlformats.org/officeDocument/2006/relationships/image" Target="../media/image24.png"/><Relationship Id="rId16" Type="http://schemas.openxmlformats.org/officeDocument/2006/relationships/slide" Target="slide16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4" Type="http://schemas.openxmlformats.org/officeDocument/2006/relationships/image" Target="../media/image17.pn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4.xml"/><Relationship Id="rId18" Type="http://schemas.openxmlformats.org/officeDocument/2006/relationships/slide" Target="slide11.xml"/><Relationship Id="rId3" Type="http://schemas.openxmlformats.org/officeDocument/2006/relationships/image" Target="../media/image25.svg"/><Relationship Id="rId21" Type="http://schemas.openxmlformats.org/officeDocument/2006/relationships/slide" Target="slide9.xml"/><Relationship Id="rId7" Type="http://schemas.openxmlformats.org/officeDocument/2006/relationships/image" Target="../media/image21.png"/><Relationship Id="rId12" Type="http://schemas.openxmlformats.org/officeDocument/2006/relationships/slide" Target="slide1.xml"/><Relationship Id="rId17" Type="http://schemas.openxmlformats.org/officeDocument/2006/relationships/slide" Target="slide2.xml"/><Relationship Id="rId25" Type="http://schemas.openxmlformats.org/officeDocument/2006/relationships/image" Target="../media/image23.png"/><Relationship Id="rId2" Type="http://schemas.openxmlformats.org/officeDocument/2006/relationships/image" Target="../media/image24.png"/><Relationship Id="rId16" Type="http://schemas.openxmlformats.org/officeDocument/2006/relationships/slide" Target="slide8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24" Type="http://schemas.openxmlformats.org/officeDocument/2006/relationships/slide" Target="slide15.xml"/><Relationship Id="rId5" Type="http://schemas.openxmlformats.org/officeDocument/2006/relationships/image" Target="../media/image18.png"/><Relationship Id="rId15" Type="http://schemas.openxmlformats.org/officeDocument/2006/relationships/slide" Target="slide7.xml"/><Relationship Id="rId23" Type="http://schemas.openxmlformats.org/officeDocument/2006/relationships/slide" Target="slide13.xml"/><Relationship Id="rId10" Type="http://schemas.openxmlformats.org/officeDocument/2006/relationships/image" Target="../media/image36.png"/><Relationship Id="rId19" Type="http://schemas.openxmlformats.org/officeDocument/2006/relationships/slide" Target="slide10.xml"/><Relationship Id="rId4" Type="http://schemas.openxmlformats.org/officeDocument/2006/relationships/image" Target="../media/image17.png"/><Relationship Id="rId9" Type="http://schemas.openxmlformats.org/officeDocument/2006/relationships/image" Target="../media/image35.png"/><Relationship Id="rId14" Type="http://schemas.openxmlformats.org/officeDocument/2006/relationships/slide" Target="slide5.xml"/><Relationship Id="rId2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image" Target="../media/image25.svg"/><Relationship Id="rId21" Type="http://schemas.openxmlformats.org/officeDocument/2006/relationships/slide" Target="slide11.xml"/><Relationship Id="rId7" Type="http://schemas.openxmlformats.org/officeDocument/2006/relationships/image" Target="../media/image21.png"/><Relationship Id="rId12" Type="http://schemas.openxmlformats.org/officeDocument/2006/relationships/slide" Target="slide4.xml"/><Relationship Id="rId17" Type="http://schemas.openxmlformats.org/officeDocument/2006/relationships/slide" Target="slide12.xml"/><Relationship Id="rId2" Type="http://schemas.openxmlformats.org/officeDocument/2006/relationships/image" Target="../media/image24.png"/><Relationship Id="rId16" Type="http://schemas.openxmlformats.org/officeDocument/2006/relationships/slide" Target="slide2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1.xml"/><Relationship Id="rId24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slide" Target="slide8.xml"/><Relationship Id="rId23" Type="http://schemas.openxmlformats.org/officeDocument/2006/relationships/slide" Target="slide15.xml"/><Relationship Id="rId10" Type="http://schemas.openxmlformats.org/officeDocument/2006/relationships/image" Target="../media/image22.png"/><Relationship Id="rId19" Type="http://schemas.openxmlformats.org/officeDocument/2006/relationships/slide" Target="slide16.xml"/><Relationship Id="rId4" Type="http://schemas.openxmlformats.org/officeDocument/2006/relationships/image" Target="../media/image17.png"/><Relationship Id="rId9" Type="http://schemas.openxmlformats.org/officeDocument/2006/relationships/image" Target="../media/image38.png"/><Relationship Id="rId14" Type="http://schemas.openxmlformats.org/officeDocument/2006/relationships/slide" Target="slide7.xml"/><Relationship Id="rId22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7.xml"/><Relationship Id="rId18" Type="http://schemas.openxmlformats.org/officeDocument/2006/relationships/slide" Target="slide16.xml"/><Relationship Id="rId3" Type="http://schemas.openxmlformats.org/officeDocument/2006/relationships/image" Target="../media/image24.png"/><Relationship Id="rId21" Type="http://schemas.openxmlformats.org/officeDocument/2006/relationships/slide" Target="slide13.xml"/><Relationship Id="rId7" Type="http://schemas.openxmlformats.org/officeDocument/2006/relationships/image" Target="../media/image20.png"/><Relationship Id="rId12" Type="http://schemas.openxmlformats.org/officeDocument/2006/relationships/slide" Target="slide5.xml"/><Relationship Id="rId17" Type="http://schemas.openxmlformats.org/officeDocument/2006/relationships/slide" Target="slide9.xml"/><Relationship Id="rId2" Type="http://schemas.openxmlformats.org/officeDocument/2006/relationships/notesSlide" Target="../notesSlides/notesSlide5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4.xml"/><Relationship Id="rId24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2.xml"/><Relationship Id="rId23" Type="http://schemas.openxmlformats.org/officeDocument/2006/relationships/image" Target="../media/image39.png"/><Relationship Id="rId10" Type="http://schemas.openxmlformats.org/officeDocument/2006/relationships/slide" Target="slide1.xml"/><Relationship Id="rId19" Type="http://schemas.openxmlformats.org/officeDocument/2006/relationships/slide" Target="slide11.xml"/><Relationship Id="rId4" Type="http://schemas.openxmlformats.org/officeDocument/2006/relationships/image" Target="../media/image25.svg"/><Relationship Id="rId9" Type="http://schemas.openxmlformats.org/officeDocument/2006/relationships/image" Target="../media/image22.png"/><Relationship Id="rId14" Type="http://schemas.openxmlformats.org/officeDocument/2006/relationships/slide" Target="slide8.xml"/><Relationship Id="rId22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8.xml"/><Relationship Id="rId18" Type="http://schemas.openxmlformats.org/officeDocument/2006/relationships/slide" Target="slide16.xml"/><Relationship Id="rId3" Type="http://schemas.openxmlformats.org/officeDocument/2006/relationships/image" Target="../media/image25.svg"/><Relationship Id="rId21" Type="http://schemas.openxmlformats.org/officeDocument/2006/relationships/slide" Target="slide15.xml"/><Relationship Id="rId7" Type="http://schemas.openxmlformats.org/officeDocument/2006/relationships/image" Target="../media/image21.png"/><Relationship Id="rId12" Type="http://schemas.openxmlformats.org/officeDocument/2006/relationships/slide" Target="slide7.xml"/><Relationship Id="rId17" Type="http://schemas.openxmlformats.org/officeDocument/2006/relationships/slide" Target="slide9.xml"/><Relationship Id="rId2" Type="http://schemas.openxmlformats.org/officeDocument/2006/relationships/image" Target="../media/image24.png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5" Type="http://schemas.openxmlformats.org/officeDocument/2006/relationships/slide" Target="slide13.xml"/><Relationship Id="rId23" Type="http://schemas.openxmlformats.org/officeDocument/2006/relationships/image" Target="../media/image23.png"/><Relationship Id="rId10" Type="http://schemas.openxmlformats.org/officeDocument/2006/relationships/slide" Target="slide4.xml"/><Relationship Id="rId19" Type="http://schemas.openxmlformats.org/officeDocument/2006/relationships/slide" Target="slide11.xml"/><Relationship Id="rId4" Type="http://schemas.openxmlformats.org/officeDocument/2006/relationships/image" Target="../media/image17.png"/><Relationship Id="rId9" Type="http://schemas.openxmlformats.org/officeDocument/2006/relationships/slide" Target="slide1.xml"/><Relationship Id="rId14" Type="http://schemas.openxmlformats.org/officeDocument/2006/relationships/slide" Target="slide2.xml"/><Relationship Id="rId2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image" Target="../media/image24.png"/><Relationship Id="rId21" Type="http://schemas.openxmlformats.org/officeDocument/2006/relationships/slide" Target="slide12.xml"/><Relationship Id="rId7" Type="http://schemas.openxmlformats.org/officeDocument/2006/relationships/image" Target="../media/image20.pn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slide" Target="slide15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4.xml"/><Relationship Id="rId24" Type="http://schemas.openxmlformats.org/officeDocument/2006/relationships/image" Target="../media/image41.png"/><Relationship Id="rId5" Type="http://schemas.openxmlformats.org/officeDocument/2006/relationships/image" Target="../media/image17.png"/><Relationship Id="rId15" Type="http://schemas.openxmlformats.org/officeDocument/2006/relationships/slide" Target="slide2.xml"/><Relationship Id="rId23" Type="http://schemas.openxmlformats.org/officeDocument/2006/relationships/image" Target="../media/image40.png"/><Relationship Id="rId10" Type="http://schemas.openxmlformats.org/officeDocument/2006/relationships/slide" Target="slide1.xml"/><Relationship Id="rId19" Type="http://schemas.openxmlformats.org/officeDocument/2006/relationships/slide" Target="slide16.xml"/><Relationship Id="rId4" Type="http://schemas.openxmlformats.org/officeDocument/2006/relationships/image" Target="../media/image25.svg"/><Relationship Id="rId9" Type="http://schemas.openxmlformats.org/officeDocument/2006/relationships/image" Target="../media/image22.png"/><Relationship Id="rId14" Type="http://schemas.openxmlformats.org/officeDocument/2006/relationships/slide" Target="slide8.xml"/><Relationship Id="rId22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image" Target="../media/image24.png"/><Relationship Id="rId21" Type="http://schemas.openxmlformats.org/officeDocument/2006/relationships/slide" Target="slide15.xml"/><Relationship Id="rId7" Type="http://schemas.openxmlformats.org/officeDocument/2006/relationships/image" Target="../media/image20.png"/><Relationship Id="rId12" Type="http://schemas.openxmlformats.org/officeDocument/2006/relationships/slide" Target="slide7.xml"/><Relationship Id="rId17" Type="http://schemas.openxmlformats.org/officeDocument/2006/relationships/slide" Target="slide9.xml"/><Relationship Id="rId2" Type="http://schemas.openxmlformats.org/officeDocument/2006/relationships/notesSlide" Target="../notesSlides/notesSlide7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5.xml"/><Relationship Id="rId24" Type="http://schemas.openxmlformats.org/officeDocument/2006/relationships/image" Target="../media/image43.png"/><Relationship Id="rId5" Type="http://schemas.openxmlformats.org/officeDocument/2006/relationships/image" Target="../media/image17.png"/><Relationship Id="rId15" Type="http://schemas.openxmlformats.org/officeDocument/2006/relationships/slide" Target="slide16.xml"/><Relationship Id="rId23" Type="http://schemas.openxmlformats.org/officeDocument/2006/relationships/image" Target="../media/image23.png"/><Relationship Id="rId10" Type="http://schemas.openxmlformats.org/officeDocument/2006/relationships/slide" Target="slide4.xml"/><Relationship Id="rId19" Type="http://schemas.openxmlformats.org/officeDocument/2006/relationships/slide" Target="slide13.xml"/><Relationship Id="rId4" Type="http://schemas.openxmlformats.org/officeDocument/2006/relationships/image" Target="../media/image25.svg"/><Relationship Id="rId9" Type="http://schemas.openxmlformats.org/officeDocument/2006/relationships/slide" Target="slide1.xml"/><Relationship Id="rId14" Type="http://schemas.openxmlformats.org/officeDocument/2006/relationships/slide" Target="slide2.xml"/><Relationship Id="rId2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3.xml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slide" Target="slide12.xml"/><Relationship Id="rId2" Type="http://schemas.openxmlformats.org/officeDocument/2006/relationships/image" Target="../media/image17.png"/><Relationship Id="rId16" Type="http://schemas.openxmlformats.org/officeDocument/2006/relationships/slide" Target="slide11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8.xml"/><Relationship Id="rId5" Type="http://schemas.openxmlformats.org/officeDocument/2006/relationships/image" Target="../media/image21.png"/><Relationship Id="rId15" Type="http://schemas.openxmlformats.org/officeDocument/2006/relationships/slide" Target="slide9.xml"/><Relationship Id="rId10" Type="http://schemas.openxmlformats.org/officeDocument/2006/relationships/slide" Target="slide7.xml"/><Relationship Id="rId19" Type="http://schemas.openxmlformats.org/officeDocument/2006/relationships/slide" Target="slide15.xml"/><Relationship Id="rId4" Type="http://schemas.openxmlformats.org/officeDocument/2006/relationships/image" Target="../media/image20.png"/><Relationship Id="rId9" Type="http://schemas.openxmlformats.org/officeDocument/2006/relationships/slide" Target="slide5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3.xml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slide" Target="slide12.xml"/><Relationship Id="rId2" Type="http://schemas.openxmlformats.org/officeDocument/2006/relationships/image" Target="../media/image17.png"/><Relationship Id="rId16" Type="http://schemas.openxmlformats.org/officeDocument/2006/relationships/slide" Target="slide11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8.xml"/><Relationship Id="rId5" Type="http://schemas.openxmlformats.org/officeDocument/2006/relationships/image" Target="../media/image21.png"/><Relationship Id="rId15" Type="http://schemas.openxmlformats.org/officeDocument/2006/relationships/slide" Target="slide9.xml"/><Relationship Id="rId10" Type="http://schemas.openxmlformats.org/officeDocument/2006/relationships/slide" Target="slide7.xml"/><Relationship Id="rId19" Type="http://schemas.openxmlformats.org/officeDocument/2006/relationships/slide" Target="slide15.xml"/><Relationship Id="rId4" Type="http://schemas.openxmlformats.org/officeDocument/2006/relationships/image" Target="../media/image20.png"/><Relationship Id="rId9" Type="http://schemas.openxmlformats.org/officeDocument/2006/relationships/slide" Target="slide5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18" Type="http://schemas.openxmlformats.org/officeDocument/2006/relationships/slide" Target="slide8.xml"/><Relationship Id="rId26" Type="http://schemas.openxmlformats.org/officeDocument/2006/relationships/slide" Target="slide15.xml"/><Relationship Id="rId3" Type="http://schemas.openxmlformats.org/officeDocument/2006/relationships/image" Target="../media/image25.svg"/><Relationship Id="rId21" Type="http://schemas.openxmlformats.org/officeDocument/2006/relationships/slide" Target="slide16.xml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17" Type="http://schemas.openxmlformats.org/officeDocument/2006/relationships/slide" Target="slide7.xml"/><Relationship Id="rId25" Type="http://schemas.openxmlformats.org/officeDocument/2006/relationships/slide" Target="slide13.xml"/><Relationship Id="rId2" Type="http://schemas.openxmlformats.org/officeDocument/2006/relationships/image" Target="../media/image24.png"/><Relationship Id="rId16" Type="http://schemas.openxmlformats.org/officeDocument/2006/relationships/slide" Target="slide5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24" Type="http://schemas.openxmlformats.org/officeDocument/2006/relationships/slide" Target="slide12.xml"/><Relationship Id="rId5" Type="http://schemas.openxmlformats.org/officeDocument/2006/relationships/image" Target="../media/image18.png"/><Relationship Id="rId15" Type="http://schemas.openxmlformats.org/officeDocument/2006/relationships/slide" Target="slide4.xml"/><Relationship Id="rId23" Type="http://schemas.openxmlformats.org/officeDocument/2006/relationships/slide" Target="slide11.xml"/><Relationship Id="rId10" Type="http://schemas.openxmlformats.org/officeDocument/2006/relationships/image" Target="../media/image27.png"/><Relationship Id="rId19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image" Target="../media/image26.png"/><Relationship Id="rId14" Type="http://schemas.openxmlformats.org/officeDocument/2006/relationships/slide" Target="slide1.xml"/><Relationship Id="rId22" Type="http://schemas.openxmlformats.org/officeDocument/2006/relationships/slide" Target="slide9.xml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image" Target="../media/image25.svg"/><Relationship Id="rId21" Type="http://schemas.openxmlformats.org/officeDocument/2006/relationships/slide" Target="slide13.xml"/><Relationship Id="rId7" Type="http://schemas.openxmlformats.org/officeDocument/2006/relationships/image" Target="../media/image21.png"/><Relationship Id="rId12" Type="http://schemas.openxmlformats.org/officeDocument/2006/relationships/slide" Target="slide5.xml"/><Relationship Id="rId17" Type="http://schemas.openxmlformats.org/officeDocument/2006/relationships/slide" Target="slide16.xml"/><Relationship Id="rId2" Type="http://schemas.openxmlformats.org/officeDocument/2006/relationships/image" Target="../media/image24.png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5" Type="http://schemas.openxmlformats.org/officeDocument/2006/relationships/slide" Target="slide2.xml"/><Relationship Id="rId23" Type="http://schemas.openxmlformats.org/officeDocument/2006/relationships/image" Target="../media/image23.png"/><Relationship Id="rId10" Type="http://schemas.openxmlformats.org/officeDocument/2006/relationships/slide" Target="slide1.xml"/><Relationship Id="rId19" Type="http://schemas.openxmlformats.org/officeDocument/2006/relationships/slide" Target="slide1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8.xml"/><Relationship Id="rId22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image" Target="../media/image24.png"/><Relationship Id="rId21" Type="http://schemas.openxmlformats.org/officeDocument/2006/relationships/slide" Target="slide13.xml"/><Relationship Id="rId7" Type="http://schemas.openxmlformats.org/officeDocument/2006/relationships/image" Target="../media/image20.png"/><Relationship Id="rId12" Type="http://schemas.openxmlformats.org/officeDocument/2006/relationships/slide" Target="slide5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4.xml"/><Relationship Id="rId24" Type="http://schemas.openxmlformats.org/officeDocument/2006/relationships/image" Target="../media/image32.emf"/><Relationship Id="rId5" Type="http://schemas.openxmlformats.org/officeDocument/2006/relationships/image" Target="../media/image17.png"/><Relationship Id="rId15" Type="http://schemas.openxmlformats.org/officeDocument/2006/relationships/slide" Target="slide2.xml"/><Relationship Id="rId23" Type="http://schemas.openxmlformats.org/officeDocument/2006/relationships/image" Target="../media/image23.png"/><Relationship Id="rId10" Type="http://schemas.openxmlformats.org/officeDocument/2006/relationships/slide" Target="slide1.xml"/><Relationship Id="rId19" Type="http://schemas.openxmlformats.org/officeDocument/2006/relationships/slide" Target="slide11.xml"/><Relationship Id="rId4" Type="http://schemas.openxmlformats.org/officeDocument/2006/relationships/image" Target="../media/image25.svg"/><Relationship Id="rId9" Type="http://schemas.openxmlformats.org/officeDocument/2006/relationships/image" Target="../media/image22.png"/><Relationship Id="rId14" Type="http://schemas.openxmlformats.org/officeDocument/2006/relationships/slide" Target="slide8.xml"/><Relationship Id="rId22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.xml"/><Relationship Id="rId18" Type="http://schemas.openxmlformats.org/officeDocument/2006/relationships/slide" Target="slide16.xml"/><Relationship Id="rId3" Type="http://schemas.openxmlformats.org/officeDocument/2006/relationships/image" Target="../media/image24.png"/><Relationship Id="rId21" Type="http://schemas.openxmlformats.org/officeDocument/2006/relationships/slide" Target="slide12.xml"/><Relationship Id="rId7" Type="http://schemas.openxmlformats.org/officeDocument/2006/relationships/image" Target="../media/image20.png"/><Relationship Id="rId12" Type="http://schemas.openxmlformats.org/officeDocument/2006/relationships/slide" Target="slide4.xml"/><Relationship Id="rId17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1.xml"/><Relationship Id="rId24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23" Type="http://schemas.openxmlformats.org/officeDocument/2006/relationships/slide" Target="slide15.xml"/><Relationship Id="rId10" Type="http://schemas.openxmlformats.org/officeDocument/2006/relationships/image" Target="../media/image22.png"/><Relationship Id="rId19" Type="http://schemas.openxmlformats.org/officeDocument/2006/relationships/slide" Target="slide9.xml"/><Relationship Id="rId4" Type="http://schemas.openxmlformats.org/officeDocument/2006/relationships/image" Target="../media/image25.svg"/><Relationship Id="rId9" Type="http://schemas.openxmlformats.org/officeDocument/2006/relationships/image" Target="../media/image33.png"/><Relationship Id="rId14" Type="http://schemas.openxmlformats.org/officeDocument/2006/relationships/slide" Target="slide7.xml"/><Relationship Id="rId22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image" Target="../media/image24.png"/><Relationship Id="rId21" Type="http://schemas.openxmlformats.org/officeDocument/2006/relationships/slide" Target="slide15.xml"/><Relationship Id="rId7" Type="http://schemas.openxmlformats.org/officeDocument/2006/relationships/image" Target="../media/image20.png"/><Relationship Id="rId12" Type="http://schemas.openxmlformats.org/officeDocument/2006/relationships/slide" Target="slide7.xml"/><Relationship Id="rId17" Type="http://schemas.openxmlformats.org/officeDocument/2006/relationships/slide" Target="slide9.xml"/><Relationship Id="rId2" Type="http://schemas.openxmlformats.org/officeDocument/2006/relationships/notesSlide" Target="../notesSlides/notesSlide4.xml"/><Relationship Id="rId16" Type="http://schemas.openxmlformats.org/officeDocument/2006/relationships/slide" Target="slide16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5.xml"/><Relationship Id="rId5" Type="http://schemas.openxmlformats.org/officeDocument/2006/relationships/image" Target="../media/image17.png"/><Relationship Id="rId15" Type="http://schemas.openxmlformats.org/officeDocument/2006/relationships/slide" Target="slide10.xml"/><Relationship Id="rId23" Type="http://schemas.openxmlformats.org/officeDocument/2006/relationships/image" Target="../media/image23.png"/><Relationship Id="rId10" Type="http://schemas.openxmlformats.org/officeDocument/2006/relationships/slide" Target="slide4.xml"/><Relationship Id="rId19" Type="http://schemas.openxmlformats.org/officeDocument/2006/relationships/slide" Target="slide12.xml"/><Relationship Id="rId4" Type="http://schemas.openxmlformats.org/officeDocument/2006/relationships/image" Target="../media/image25.svg"/><Relationship Id="rId9" Type="http://schemas.openxmlformats.org/officeDocument/2006/relationships/slide" Target="slide1.xml"/><Relationship Id="rId14" Type="http://schemas.openxmlformats.org/officeDocument/2006/relationships/slide" Target="slide2.xml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image" Target="../media/image25.svg"/><Relationship Id="rId21" Type="http://schemas.openxmlformats.org/officeDocument/2006/relationships/slide" Target="slide15.xml"/><Relationship Id="rId7" Type="http://schemas.openxmlformats.org/officeDocument/2006/relationships/image" Target="../media/image21.png"/><Relationship Id="rId12" Type="http://schemas.openxmlformats.org/officeDocument/2006/relationships/slide" Target="slide7.xml"/><Relationship Id="rId17" Type="http://schemas.openxmlformats.org/officeDocument/2006/relationships/slide" Target="slide16.xml"/><Relationship Id="rId2" Type="http://schemas.openxmlformats.org/officeDocument/2006/relationships/image" Target="../media/image24.png"/><Relationship Id="rId16" Type="http://schemas.openxmlformats.org/officeDocument/2006/relationships/slide" Target="slide10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4" Type="http://schemas.openxmlformats.org/officeDocument/2006/relationships/image" Target="../media/image17.png"/><Relationship Id="rId9" Type="http://schemas.openxmlformats.org/officeDocument/2006/relationships/slide" Target="slide1.xml"/><Relationship Id="rId14" Type="http://schemas.openxmlformats.org/officeDocument/2006/relationships/slide" Target="slide2.xml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타원 58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래픽 60">
            <a:extLst>
              <a:ext uri="{FF2B5EF4-FFF2-40B4-BE49-F238E27FC236}">
                <a16:creationId xmlns:a16="http://schemas.microsoft.com/office/drawing/2014/main" id="{D355424A-C946-105A-97B4-7EF0026F8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961" y="1146453"/>
            <a:ext cx="275415" cy="566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43797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dirty="0">
                <a:solidFill>
                  <a:schemeClr val="bg1"/>
                </a:solidFill>
              </a:rPr>
              <a:t>억과 조를 </a:t>
            </a:r>
            <a:endParaRPr lang="en-US" altLang="ko-KR" sz="6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6000" b="1" dirty="0">
                <a:solidFill>
                  <a:schemeClr val="bg1"/>
                </a:solidFill>
              </a:rPr>
              <a:t>알아볼까요</a:t>
            </a:r>
            <a:r>
              <a:rPr lang="en-US" altLang="ko-KR" sz="6000" b="1" dirty="0">
                <a:solidFill>
                  <a:schemeClr val="bg1"/>
                </a:solidFill>
              </a:rPr>
              <a:t>?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10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 dirty="0">
                <a:solidFill>
                  <a:srgbClr val="FFFF00"/>
                </a:solidFill>
              </a:rPr>
              <a:t>큰 수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16~19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D5781E-6756-1E76-D67D-FD3048EB01FD}"/>
              </a:ext>
            </a:extLst>
          </p:cNvPr>
          <p:cNvGrpSpPr/>
          <p:nvPr/>
        </p:nvGrpSpPr>
        <p:grpSpPr>
          <a:xfrm>
            <a:off x="8400256" y="2130024"/>
            <a:ext cx="2848233" cy="430693"/>
            <a:chOff x="8715134" y="969322"/>
            <a:chExt cx="2848233" cy="4306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A9774C-295B-4821-EB8D-2E8830C6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93D76-736D-6264-5F27-4DA0078A4668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12~15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9" name="그룹 18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12" name="그룹 11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grpSp>
              <p:nvGrpSpPr>
                <p:cNvPr id="31" name="그룹 30">
                  <a:extLst>
                    <a:ext uri="{FF2B5EF4-FFF2-40B4-BE49-F238E27FC236}">
                      <a16:creationId xmlns:a16="http://schemas.microsoft.com/office/drawing/2014/main" id="{604B5E2C-2BE5-1D86-08C3-2B2F6303F7E8}"/>
                    </a:ext>
                  </a:extLst>
                </p:cNvPr>
                <p:cNvGrpSpPr/>
                <p:nvPr/>
              </p:nvGrpSpPr>
              <p:grpSpPr>
                <a:xfrm>
                  <a:off x="236948" y="6391126"/>
                  <a:ext cx="4815320" cy="396000"/>
                  <a:chOff x="236948" y="6391126"/>
                  <a:chExt cx="4815320" cy="396000"/>
                </a:xfrm>
              </p:grpSpPr>
              <p:sp>
                <p:nvSpPr>
                  <p:cNvPr id="11" name="사각형: 둥근 모서리 10">
                    <a:hlinkClick r:id="rId9" action="ppaction://hlinksldjump"/>
                    <a:extLst>
                      <a:ext uri="{FF2B5EF4-FFF2-40B4-BE49-F238E27FC236}">
                        <a16:creationId xmlns:a16="http://schemas.microsoft.com/office/drawing/2014/main" id="{FA143182-FBE2-9A90-3636-3AEFC3F6E2FE}"/>
                      </a:ext>
                    </a:extLst>
                  </p:cNvPr>
                  <p:cNvSpPr/>
                  <p:nvPr/>
                </p:nvSpPr>
                <p:spPr>
                  <a:xfrm>
                    <a:off x="236948" y="6391126"/>
                    <a:ext cx="977023" cy="39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0B6E9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43200" tIns="36000" rIns="43200" bIns="18000" rtlCol="0" anchor="ctr">
                    <a:spAutoFit/>
                  </a:bodyPr>
                  <a:lstStyle/>
                  <a:p>
                    <a:pPr algn="ctr"/>
                    <a:r>
                      <a:rPr lang="ko-KR" altLang="en-US" sz="1400" b="1" dirty="0">
                        <a:solidFill>
                          <a:schemeClr val="bg1"/>
                        </a:solidFill>
                      </a:rPr>
                      <a:t>차시 시작</a:t>
                    </a:r>
                  </a:p>
                </p:txBody>
              </p:sp>
              <p:sp>
                <p:nvSpPr>
                  <p:cNvPr id="23" name="사각형: 둥근 모서리 22">
                    <a:hlinkClick r:id="rId10" action="ppaction://hlinksldjump"/>
                    <a:extLst>
                      <a:ext uri="{FF2B5EF4-FFF2-40B4-BE49-F238E27FC236}">
                        <a16:creationId xmlns:a16="http://schemas.microsoft.com/office/drawing/2014/main" id="{F02616E1-6118-2B0F-8EE4-F9D1D9253F85}"/>
                      </a:ext>
                    </a:extLst>
                  </p:cNvPr>
                  <p:cNvSpPr/>
                  <p:nvPr/>
                </p:nvSpPr>
                <p:spPr>
                  <a:xfrm>
                    <a:off x="1839430" y="6401095"/>
                    <a:ext cx="505793" cy="3796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9E9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144000" tIns="36000" rIns="144000" bIns="18000" rtlCol="0" anchor="ctr">
                    <a:spAutoFit/>
                  </a:bodyPr>
                  <a:lstStyle/>
                  <a:p>
                    <a:pPr algn="ctr"/>
                    <a:r>
                      <a:rPr lang="en-US" altLang="ko-KR" sz="1400" b="1" dirty="0">
                        <a:solidFill>
                          <a:srgbClr val="868686"/>
                        </a:solidFill>
                      </a:rPr>
                      <a:t>1</a:t>
                    </a:r>
                    <a:endParaRPr lang="ko-KR" altLang="en-US" sz="1400" b="1" dirty="0">
                      <a:solidFill>
                        <a:srgbClr val="868686"/>
                      </a:solidFill>
                    </a:endParaRPr>
                  </a:p>
                </p:txBody>
              </p:sp>
              <p:sp>
                <p:nvSpPr>
                  <p:cNvPr id="24" name="사각형: 둥근 모서리 23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D2E94E16-06BF-08D2-6BB2-66B01F60D21B}"/>
                      </a:ext>
                    </a:extLst>
                  </p:cNvPr>
                  <p:cNvSpPr/>
                  <p:nvPr/>
                </p:nvSpPr>
                <p:spPr>
                  <a:xfrm>
                    <a:off x="2380839" y="6401095"/>
                    <a:ext cx="505793" cy="3796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9E9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144000" tIns="36000" rIns="144000" bIns="18000" rtlCol="0" anchor="ctr">
                    <a:spAutoFit/>
                  </a:bodyPr>
                  <a:lstStyle/>
                  <a:p>
                    <a:pPr algn="ctr"/>
                    <a:r>
                      <a:rPr lang="en-US" altLang="ko-KR" sz="1400" b="1" dirty="0">
                        <a:solidFill>
                          <a:srgbClr val="868686"/>
                        </a:solidFill>
                      </a:rPr>
                      <a:t>2</a:t>
                    </a:r>
                    <a:endParaRPr lang="ko-KR" altLang="en-US" sz="1400" b="1" dirty="0">
                      <a:solidFill>
                        <a:srgbClr val="868686"/>
                      </a:solidFill>
                    </a:endParaRPr>
                  </a:p>
                </p:txBody>
              </p:sp>
              <p:sp>
                <p:nvSpPr>
                  <p:cNvPr id="25" name="사각형: 둥근 모서리 24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C5D19490-18B9-FD00-5456-28E7D5D0B131}"/>
                      </a:ext>
                    </a:extLst>
                  </p:cNvPr>
                  <p:cNvSpPr/>
                  <p:nvPr/>
                </p:nvSpPr>
                <p:spPr>
                  <a:xfrm>
                    <a:off x="2922248" y="6401095"/>
                    <a:ext cx="505793" cy="3796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9E9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144000" tIns="36000" rIns="144000" bIns="18000" rtlCol="0" anchor="ctr">
                    <a:spAutoFit/>
                  </a:bodyPr>
                  <a:lstStyle/>
                  <a:p>
                    <a:pPr algn="ctr"/>
                    <a:r>
                      <a:rPr lang="en-US" altLang="ko-KR" sz="1400" b="1" dirty="0">
                        <a:solidFill>
                          <a:srgbClr val="868686"/>
                        </a:solidFill>
                      </a:rPr>
                      <a:t>3</a:t>
                    </a:r>
                    <a:endParaRPr lang="ko-KR" altLang="en-US" sz="1400" b="1" dirty="0">
                      <a:solidFill>
                        <a:srgbClr val="868686"/>
                      </a:solidFill>
                    </a:endParaRPr>
                  </a:p>
                </p:txBody>
              </p:sp>
              <p:sp>
                <p:nvSpPr>
                  <p:cNvPr id="26" name="사각형: 둥근 모서리 25">
                    <a:hlinkClick r:id="rId13" action="ppaction://hlinksldjump"/>
                    <a:extLst>
                      <a:ext uri="{FF2B5EF4-FFF2-40B4-BE49-F238E27FC236}">
                        <a16:creationId xmlns:a16="http://schemas.microsoft.com/office/drawing/2014/main" id="{2D8B46CF-02FE-0257-5DC5-75D14C12DF81}"/>
                      </a:ext>
                    </a:extLst>
                  </p:cNvPr>
                  <p:cNvSpPr/>
                  <p:nvPr/>
                </p:nvSpPr>
                <p:spPr>
                  <a:xfrm>
                    <a:off x="3463657" y="6401095"/>
                    <a:ext cx="505793" cy="3796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9E9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144000" tIns="36000" rIns="144000" bIns="18000" rtlCol="0" anchor="ctr">
                    <a:spAutoFit/>
                  </a:bodyPr>
                  <a:lstStyle/>
                  <a:p>
                    <a:pPr algn="ctr"/>
                    <a:r>
                      <a:rPr lang="en-US" altLang="ko-KR" sz="1400" b="1" dirty="0">
                        <a:solidFill>
                          <a:srgbClr val="868686"/>
                        </a:solidFill>
                      </a:rPr>
                      <a:t>4</a:t>
                    </a:r>
                    <a:endParaRPr lang="ko-KR" altLang="en-US" sz="1400" b="1" dirty="0">
                      <a:solidFill>
                        <a:srgbClr val="868686"/>
                      </a:solidFill>
                    </a:endParaRPr>
                  </a:p>
                </p:txBody>
              </p:sp>
              <p:sp>
                <p:nvSpPr>
                  <p:cNvPr id="27" name="사각형: 둥근 모서리 26">
                    <a:hlinkClick r:id="rId14" action="ppaction://hlinksldjump"/>
                    <a:extLst>
                      <a:ext uri="{FF2B5EF4-FFF2-40B4-BE49-F238E27FC236}">
                        <a16:creationId xmlns:a16="http://schemas.microsoft.com/office/drawing/2014/main" id="{484FA4AC-9511-B3B5-8A2E-29A02222E18B}"/>
                      </a:ext>
                    </a:extLst>
                  </p:cNvPr>
                  <p:cNvSpPr/>
                  <p:nvPr/>
                </p:nvSpPr>
                <p:spPr>
                  <a:xfrm>
                    <a:off x="1249587" y="6401095"/>
                    <a:ext cx="554227" cy="3796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9E9E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43200" tIns="36000" rIns="43200" bIns="18000" rtlCol="0" anchor="ctr">
                    <a:spAutoFit/>
                  </a:bodyPr>
                  <a:lstStyle/>
                  <a:p>
                    <a:pPr algn="ctr"/>
                    <a:r>
                      <a:rPr lang="ko-KR" altLang="en-US" sz="1400" b="1" dirty="0">
                        <a:solidFill>
                          <a:srgbClr val="868686"/>
                        </a:solidFill>
                      </a:rPr>
                      <a:t>도입</a:t>
                    </a:r>
                  </a:p>
                </p:txBody>
              </p:sp>
              <p:sp>
                <p:nvSpPr>
                  <p:cNvPr id="29" name="사각형: 둥근 모서리 28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D45CC9F4-5D0F-F807-B25F-5ED0D153EA62}"/>
                      </a:ext>
                    </a:extLst>
                  </p:cNvPr>
                  <p:cNvSpPr/>
                  <p:nvPr/>
                </p:nvSpPr>
                <p:spPr>
                  <a:xfrm>
                    <a:off x="4546475" y="6401095"/>
                    <a:ext cx="505793" cy="3796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9E9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144000" tIns="36000" rIns="144000" bIns="18000" rtlCol="0" anchor="ctr">
                    <a:spAutoFit/>
                  </a:bodyPr>
                  <a:lstStyle/>
                  <a:p>
                    <a:pPr algn="ctr"/>
                    <a:r>
                      <a:rPr lang="en-US" altLang="ko-KR" sz="1400" b="1" dirty="0">
                        <a:solidFill>
                          <a:srgbClr val="868686"/>
                        </a:solidFill>
                      </a:rPr>
                      <a:t>6</a:t>
                    </a:r>
                    <a:endParaRPr lang="ko-KR" altLang="en-US" sz="1400" b="1" dirty="0">
                      <a:solidFill>
                        <a:srgbClr val="868686"/>
                      </a:solidFill>
                    </a:endParaRPr>
                  </a:p>
                </p:txBody>
              </p:sp>
            </p:grpSp>
            <p:sp>
              <p:nvSpPr>
                <p:cNvPr id="37" name="사각형: 둥근 모서리 25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2D8B46CF-02FE-0257-5DC5-75D14C12DF81}"/>
                    </a:ext>
                  </a:extLst>
                </p:cNvPr>
                <p:cNvSpPr/>
                <p:nvPr/>
              </p:nvSpPr>
              <p:spPr>
                <a:xfrm>
                  <a:off x="5645608" y="6391126"/>
                  <a:ext cx="505794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8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40" name="사각형: 둥근 모서리 28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D45CC9F4-5D0F-F807-B25F-5ED0D153EA62}"/>
                    </a:ext>
                  </a:extLst>
                </p:cNvPr>
                <p:cNvSpPr/>
                <p:nvPr/>
              </p:nvSpPr>
              <p:spPr>
                <a:xfrm>
                  <a:off x="6727916" y="6391126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10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41" name="사각형: 둥근 모서리 29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391126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34" name="사각형: 둥근 모서리 63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36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8" name="사각형: 둥근 모서리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20" name="Picture 11">
            <a:extLst>
              <a:ext uri="{FF2B5EF4-FFF2-40B4-BE49-F238E27FC236}">
                <a16:creationId xmlns:a16="http://schemas.microsoft.com/office/drawing/2014/main" id="{30CC8FAB-9014-E793-EB75-B010ED0BBD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3167" y="2204016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수를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보고 억의 자리 숫자에     표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조의 자리 숫자에    </a:t>
            </a:r>
            <a:endParaRPr lang="en-US" altLang="ko-KR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  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표 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6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52" name="타원 51"/>
          <p:cNvSpPr/>
          <p:nvPr/>
        </p:nvSpPr>
        <p:spPr>
          <a:xfrm>
            <a:off x="6312024" y="1123313"/>
            <a:ext cx="387837" cy="387837"/>
          </a:xfrm>
          <a:prstGeom prst="ellipse">
            <a:avLst/>
          </a:prstGeom>
          <a:noFill/>
          <a:ln w="19050">
            <a:solidFill>
              <a:srgbClr val="EF0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이등변 삼각형 53"/>
          <p:cNvSpPr/>
          <p:nvPr/>
        </p:nvSpPr>
        <p:spPr>
          <a:xfrm>
            <a:off x="1038709" y="1693060"/>
            <a:ext cx="449891" cy="387837"/>
          </a:xfrm>
          <a:prstGeom prst="triangle">
            <a:avLst/>
          </a:prstGeom>
          <a:noFill/>
          <a:ln w="19050">
            <a:solidFill>
              <a:srgbClr val="EF0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2465752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3496893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9" name="사각형: 둥근 모서리 62">
            <a:extLst>
              <a:ext uri="{FF2B5EF4-FFF2-40B4-BE49-F238E27FC236}">
                <a16:creationId xmlns:a16="http://schemas.microsoft.com/office/drawing/2014/main" id="{A316E8CC-E82B-D19C-9909-0D11A22497F7}"/>
              </a:ext>
            </a:extLst>
          </p:cNvPr>
          <p:cNvSpPr/>
          <p:nvPr/>
        </p:nvSpPr>
        <p:spPr>
          <a:xfrm>
            <a:off x="1710989" y="2529337"/>
            <a:ext cx="6664801" cy="675216"/>
          </a:xfrm>
          <a:prstGeom prst="roundRect">
            <a:avLst>
              <a:gd name="adj" fmla="val 13712"/>
            </a:avLst>
          </a:prstGeom>
          <a:solidFill>
            <a:srgbClr val="FFFFFF"/>
          </a:solidFill>
          <a:ln w="28575">
            <a:solidFill>
              <a:srgbClr val="B0C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1 4 3 1 2 7 9 8 0 0 0 0 0 0 0 0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0" name="사각형: 둥근 모서리 62">
            <a:extLst>
              <a:ext uri="{FF2B5EF4-FFF2-40B4-BE49-F238E27FC236}">
                <a16:creationId xmlns:a16="http://schemas.microsoft.com/office/drawing/2014/main" id="{A316E8CC-E82B-D19C-9909-0D11A22497F7}"/>
              </a:ext>
            </a:extLst>
          </p:cNvPr>
          <p:cNvSpPr/>
          <p:nvPr/>
        </p:nvSpPr>
        <p:spPr>
          <a:xfrm>
            <a:off x="1710989" y="3545872"/>
            <a:ext cx="6664801" cy="675216"/>
          </a:xfrm>
          <a:prstGeom prst="roundRect">
            <a:avLst>
              <a:gd name="adj" fmla="val 13712"/>
            </a:avLst>
          </a:prstGeom>
          <a:solidFill>
            <a:srgbClr val="FFFFFF"/>
          </a:solidFill>
          <a:ln w="28575">
            <a:solidFill>
              <a:srgbClr val="B0C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3 5 2 7 4 8 1 0 0 0 0 0 0 0 0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175144" y="2529337"/>
            <a:ext cx="1989096" cy="614867"/>
            <a:chOff x="3175144" y="2529337"/>
            <a:chExt cx="1989096" cy="614867"/>
          </a:xfrm>
        </p:grpSpPr>
        <p:sp>
          <p:nvSpPr>
            <p:cNvPr id="72" name="이등변 삼각형 71"/>
            <p:cNvSpPr/>
            <p:nvPr/>
          </p:nvSpPr>
          <p:spPr>
            <a:xfrm>
              <a:off x="3175144" y="2529337"/>
              <a:ext cx="646129" cy="557007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4632176" y="2612140"/>
              <a:ext cx="532064" cy="532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981201" y="3564929"/>
            <a:ext cx="1995890" cy="569518"/>
            <a:chOff x="2981201" y="3564929"/>
            <a:chExt cx="1995890" cy="569518"/>
          </a:xfrm>
        </p:grpSpPr>
        <p:sp>
          <p:nvSpPr>
            <p:cNvPr id="73" name="이등변 삼각형 72"/>
            <p:cNvSpPr/>
            <p:nvPr/>
          </p:nvSpPr>
          <p:spPr>
            <a:xfrm>
              <a:off x="2981201" y="3564929"/>
              <a:ext cx="646129" cy="557007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4445027" y="3602383"/>
              <a:ext cx="532064" cy="532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83740" y="2625598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83740" y="3651753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8" name="그룹 7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7" name="그룹 6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91" name="사각형: 둥근 모서리 50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EFABABE7-1098-FF45-ABB4-A65E4A211140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92" name="사각형: 둥근 모서리 56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69D77862-6587-11EE-D229-E18895CED55B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3" name="사각형: 둥근 모서리 57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FE7AE15E-D47B-C23B-5255-25D143496A52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4" name="사각형: 둥근 모서리 58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4A72314A-33DB-18AB-2C91-29AEB07C852F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5" name="사각형: 둥근 모서리 59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C26B3CE0-6909-2962-951B-53525AD4ECB5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6" name="사각형: 둥근 모서리 60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CDBAD1CD-871A-8D09-5ECD-53C9C61ABF4B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97" name="사각형: 둥근 모서리 61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05750F8A-BD65-5AA4-4D70-4A0AA550DA7E}"/>
                    </a:ext>
                  </a:extLst>
                </p:cNvPr>
                <p:cNvSpPr/>
                <p:nvPr/>
              </p:nvSpPr>
              <p:spPr>
                <a:xfrm>
                  <a:off x="4537596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</a:rPr>
                    <a:t>6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사각형: 둥근 모서리 29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50" name="사각형: 둥근 모서리 63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1" name="사각형: 둥근 모서리 25">
              <a:hlinkClick r:id="rId17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3" name="사각형: 둥근 모서리 2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28">
              <a:hlinkClick r:id="rId19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28">
              <a:hlinkClick r:id="rId20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10" name="그림 28">
            <a:extLst>
              <a:ext uri="{FF2B5EF4-FFF2-40B4-BE49-F238E27FC236}">
                <a16:creationId xmlns:a16="http://schemas.microsoft.com/office/drawing/2014/main" id="{DF363014-34C0-1809-7CFE-9E940D7125C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dirty="0"/>
              <a:t>빈칸에 알맞은 말이나 수를 써넣으세요</a:t>
            </a:r>
            <a:r>
              <a:rPr lang="en-US" altLang="ko-KR" sz="3600" b="1" dirty="0"/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7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1834360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2736565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673909" y="1873097"/>
            <a:ext cx="9712033" cy="1550455"/>
            <a:chOff x="1673909" y="2504489"/>
            <a:chExt cx="9712033" cy="155045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909" y="2504489"/>
              <a:ext cx="9712033" cy="1550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0135" y="3488454"/>
              <a:ext cx="3437003" cy="41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42249" y="2649586"/>
              <a:ext cx="2610019" cy="39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2567608" y="1925215"/>
            <a:ext cx="2415672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875900000000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7369069" y="2813293"/>
            <a:ext cx="3728964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ko-KR" altLang="en-US" sz="2800" b="1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사백이십조</a:t>
            </a:r>
            <a:r>
              <a:rPr kumimoji="0" lang="ko-KR" altLang="en-US" sz="28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삼천오백억</a:t>
            </a:r>
            <a:endParaRPr kumimoji="0" lang="ko-KR" altLang="en-US" sz="28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7421870" y="1974769"/>
            <a:ext cx="35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300" dirty="0">
                <a:solidFill>
                  <a:srgbClr val="FF0000"/>
                </a:solidFill>
              </a:rPr>
              <a:t>팔천칠백오십구억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2043353" y="2758858"/>
            <a:ext cx="35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420350000000000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038636" y="1988840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477691" y="2813586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그룹 6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6" name="그룹 5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77" name="사각형: 둥근 모서리 50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EFABABE7-1098-FF45-ABB4-A65E4A211140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78" name="사각형: 둥근 모서리 56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69D77862-6587-11EE-D229-E18895CED55B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79" name="사각형: 둥근 모서리 57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FE7AE15E-D47B-C23B-5255-25D143496A52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0" name="사각형: 둥근 모서리 58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4A72314A-33DB-18AB-2C91-29AEB07C852F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1" name="사각형: 둥근 모서리 59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C26B3CE0-6909-2962-951B-53525AD4ECB5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2" name="사각형: 둥근 모서리 60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CDBAD1CD-871A-8D09-5ECD-53C9C61ABF4B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83" name="사각형: 둥근 모서리 61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05750F8A-BD65-5AA4-4D70-4A0AA550DA7E}"/>
                    </a:ext>
                  </a:extLst>
                </p:cNvPr>
                <p:cNvSpPr/>
                <p:nvPr/>
              </p:nvSpPr>
              <p:spPr>
                <a:xfrm>
                  <a:off x="509247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</a:rPr>
                    <a:t>7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사각형: 둥근 모서리 62">
                  <a:hlinkClick r:id="rId19" action="ppaction://hlinksldjump"/>
                  <a:extLst>
                    <a:ext uri="{FF2B5EF4-FFF2-40B4-BE49-F238E27FC236}">
                      <a16:creationId xmlns:a16="http://schemas.microsoft.com/office/drawing/2014/main" id="{3C159C05-2F7D-1A31-75CE-12E414F3DC05}"/>
                    </a:ext>
                  </a:extLst>
                </p:cNvPr>
                <p:cNvSpPr/>
                <p:nvPr/>
              </p:nvSpPr>
              <p:spPr>
                <a:xfrm>
                  <a:off x="4546475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9" name="사각형: 둥근 모서리 29">
                  <a:hlinkClick r:id="rId20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50" name="사각형: 둥근 모서리 63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1" name="사각형: 둥근 모서리 25">
              <a:hlinkClick r:id="rId22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2" name="사각형: 둥근 모서리 28">
              <a:hlinkClick r:id="rId23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3" name="사각형: 둥근 모서리 28">
              <a:hlinkClick r:id="rId24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8" name="그림 28">
            <a:extLst>
              <a:ext uri="{FF2B5EF4-FFF2-40B4-BE49-F238E27FC236}">
                <a16:creationId xmlns:a16="http://schemas.microsoft.com/office/drawing/2014/main" id="{30E3B618-AABB-27B3-3954-5F2718B2EFA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3600" b="1" dirty="0"/>
              <a:t>       </a:t>
            </a:r>
            <a:r>
              <a:rPr lang="ko-KR" altLang="en-US" sz="3600" b="1" dirty="0"/>
              <a:t>와 같이 나타내어 보세요</a:t>
            </a:r>
            <a:r>
              <a:rPr lang="en-US" altLang="ko-KR" sz="3600" b="1" dirty="0"/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8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8" y="1117146"/>
            <a:ext cx="1000093" cy="41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8" y="1916832"/>
            <a:ext cx="10225779" cy="258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91544" y="2492896"/>
            <a:ext cx="32403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7210915" y="2502722"/>
            <a:ext cx="32403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991544" y="3767237"/>
            <a:ext cx="32403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2251555" y="2406229"/>
            <a:ext cx="2720337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402121243752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6744072" y="2406229"/>
            <a:ext cx="3961216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4021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억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2124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만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3752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1991544" y="3724530"/>
            <a:ext cx="3349239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426709705720000</a:t>
            </a:r>
            <a:endParaRPr lang="ko-KR" altLang="en-US" sz="3200" b="1" spc="-3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7156475" y="3771169"/>
            <a:ext cx="3349239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800" b="1" spc="-300" dirty="0">
                <a:solidFill>
                  <a:srgbClr val="FF0000"/>
                </a:solidFill>
              </a:rPr>
              <a:t>426</a:t>
            </a:r>
            <a:r>
              <a:rPr lang="ko-KR" altLang="en-US" sz="2800" b="1" spc="-300" dirty="0">
                <a:solidFill>
                  <a:srgbClr val="FF0000"/>
                </a:solidFill>
              </a:rPr>
              <a:t>조 </a:t>
            </a:r>
            <a:r>
              <a:rPr lang="en-US" altLang="ko-KR" sz="2800" b="1" spc="-300" dirty="0">
                <a:solidFill>
                  <a:srgbClr val="FF0000"/>
                </a:solidFill>
              </a:rPr>
              <a:t>7097</a:t>
            </a:r>
            <a:r>
              <a:rPr lang="ko-KR" altLang="en-US" sz="2800" b="1" spc="-300" dirty="0">
                <a:solidFill>
                  <a:srgbClr val="FF0000"/>
                </a:solidFill>
              </a:rPr>
              <a:t>억 </a:t>
            </a:r>
            <a:r>
              <a:rPr lang="en-US" altLang="ko-KR" sz="2800" b="1" spc="-300" dirty="0">
                <a:solidFill>
                  <a:srgbClr val="FF0000"/>
                </a:solidFill>
              </a:rPr>
              <a:t>572</a:t>
            </a:r>
            <a:r>
              <a:rPr lang="ko-KR" altLang="en-US" sz="2800" b="1" spc="-300" dirty="0">
                <a:solidFill>
                  <a:srgbClr val="FF0000"/>
                </a:solidFill>
              </a:rPr>
              <a:t>만</a:t>
            </a:r>
          </a:p>
        </p:txBody>
      </p:sp>
      <p:pic>
        <p:nvPicPr>
          <p:cNvPr id="75" name="그림 74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75320" y="3763821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" name="그룹 5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4" name="그룹 3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77" name="사각형: 둥근 모서리 50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EFABABE7-1098-FF45-ABB4-A65E4A211140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78" name="사각형: 둥근 모서리 56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69D77862-6587-11EE-D229-E18895CED55B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79" name="사각형: 둥근 모서리 57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FE7AE15E-D47B-C23B-5255-25D143496A52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0" name="사각형: 둥근 모서리 58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4A72314A-33DB-18AB-2C91-29AEB07C852F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1" name="사각형: 둥근 모서리 59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C26B3CE0-6909-2962-951B-53525AD4ECB5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2" name="사각형: 둥근 모서리 60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CDBAD1CD-871A-8D09-5ECD-53C9C61ABF4B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83" name="사각형: 둥근 모서리 61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05750F8A-BD65-5AA4-4D70-4A0AA550DA7E}"/>
                    </a:ext>
                  </a:extLst>
                </p:cNvPr>
                <p:cNvSpPr/>
                <p:nvPr/>
              </p:nvSpPr>
              <p:spPr>
                <a:xfrm>
                  <a:off x="562655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</a:rPr>
                    <a:t>8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사각형: 둥근 모서리 62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3C159C05-2F7D-1A31-75CE-12E414F3DC05}"/>
                    </a:ext>
                  </a:extLst>
                </p:cNvPr>
                <p:cNvSpPr/>
                <p:nvPr/>
              </p:nvSpPr>
              <p:spPr>
                <a:xfrm>
                  <a:off x="4546475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9" name="사각형: 둥근 모서리 29">
                  <a:hlinkClick r:id="rId19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44" name="사각형: 둥근 모서리 63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0" name="사각형: 둥근 모서리 25">
              <a:hlinkClick r:id="rId21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1" name="사각형: 둥근 모서리 28">
              <a:hlinkClick r:id="rId22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3" name="사각형: 둥근 모서리 28">
              <a:hlinkClick r:id="rId23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8" name="그림 28">
            <a:extLst>
              <a:ext uri="{FF2B5EF4-FFF2-40B4-BE49-F238E27FC236}">
                <a16:creationId xmlns:a16="http://schemas.microsoft.com/office/drawing/2014/main" id="{8B5D31C1-B0D6-A581-9A4B-F6358E7719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수를 보고 물음에 답해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9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40" name="사각형: 둥근 모서리 62">
            <a:extLst>
              <a:ext uri="{FF2B5EF4-FFF2-40B4-BE49-F238E27FC236}">
                <a16:creationId xmlns:a16="http://schemas.microsoft.com/office/drawing/2014/main" id="{A316E8CC-E82B-D19C-9909-0D11A22497F7}"/>
              </a:ext>
            </a:extLst>
          </p:cNvPr>
          <p:cNvSpPr/>
          <p:nvPr/>
        </p:nvSpPr>
        <p:spPr>
          <a:xfrm>
            <a:off x="3262598" y="1871340"/>
            <a:ext cx="5408697" cy="1512168"/>
          </a:xfrm>
          <a:prstGeom prst="roundRect">
            <a:avLst>
              <a:gd name="adj" fmla="val 13712"/>
            </a:avLst>
          </a:prstGeom>
          <a:solidFill>
            <a:srgbClr val="FFFFFF"/>
          </a:solidFill>
          <a:ln w="28575">
            <a:solidFill>
              <a:srgbClr val="B0C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26A7A7-CC2A-C239-981A-8626F642382B}"/>
              </a:ext>
            </a:extLst>
          </p:cNvPr>
          <p:cNvSpPr txBox="1"/>
          <p:nvPr/>
        </p:nvSpPr>
        <p:spPr>
          <a:xfrm>
            <a:off x="4082703" y="2087364"/>
            <a:ext cx="3940521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3200" b="1" dirty="0"/>
              <a:t>4374103600000000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4198536" y="2571426"/>
            <a:ext cx="219390" cy="0"/>
          </a:xfrm>
          <a:prstGeom prst="line">
            <a:avLst/>
          </a:prstGeom>
          <a:ln w="28575">
            <a:solidFill>
              <a:srgbClr val="FA0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4896089" y="2571426"/>
            <a:ext cx="219390" cy="0"/>
          </a:xfrm>
          <a:prstGeom prst="line">
            <a:avLst/>
          </a:prstGeom>
          <a:ln w="28575">
            <a:solidFill>
              <a:srgbClr val="FA0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326A7A7-CC2A-C239-981A-8626F642382B}"/>
              </a:ext>
            </a:extLst>
          </p:cNvPr>
          <p:cNvSpPr txBox="1"/>
          <p:nvPr/>
        </p:nvSpPr>
        <p:spPr>
          <a:xfrm>
            <a:off x="4134792" y="2550244"/>
            <a:ext cx="566267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2800" b="1" dirty="0"/>
              <a:t>㉠</a:t>
            </a:r>
            <a:endParaRPr lang="en-US" altLang="ko-KR" sz="28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26A7A7-CC2A-C239-981A-8626F642382B}"/>
              </a:ext>
            </a:extLst>
          </p:cNvPr>
          <p:cNvSpPr txBox="1"/>
          <p:nvPr/>
        </p:nvSpPr>
        <p:spPr>
          <a:xfrm>
            <a:off x="4843400" y="2550244"/>
            <a:ext cx="566267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2800" b="1" dirty="0"/>
              <a:t>㉡</a:t>
            </a:r>
            <a:endParaRPr lang="en-US" altLang="ko-KR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3606147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6311237" y="5324728"/>
            <a:ext cx="46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ADD0E92-21C2-4D62-9262-B96914F107DA}"/>
              </a:ext>
            </a:extLst>
          </p:cNvPr>
          <p:cNvSpPr txBox="1"/>
          <p:nvPr/>
        </p:nvSpPr>
        <p:spPr>
          <a:xfrm>
            <a:off x="6382852" y="4805307"/>
            <a:ext cx="4608385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800" b="1" spc="-300" dirty="0">
                <a:solidFill>
                  <a:srgbClr val="FF0000"/>
                </a:solidFill>
              </a:rPr>
              <a:t>4000000000000000</a:t>
            </a: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61422" y="4805307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326A7A7-CC2A-C239-981A-8626F642382B}"/>
              </a:ext>
            </a:extLst>
          </p:cNvPr>
          <p:cNvSpPr txBox="1"/>
          <p:nvPr/>
        </p:nvSpPr>
        <p:spPr>
          <a:xfrm>
            <a:off x="5709162" y="4850729"/>
            <a:ext cx="566267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3200" b="1" dirty="0"/>
              <a:t>㉠</a:t>
            </a:r>
            <a:endParaRPr lang="en-US" altLang="ko-KR" sz="3200" b="1" dirty="0"/>
          </a:p>
        </p:txBody>
      </p:sp>
      <p:cxnSp>
        <p:nvCxnSpPr>
          <p:cNvPr id="68" name="직선 연결선 67"/>
          <p:cNvCxnSpPr/>
          <p:nvPr/>
        </p:nvCxnSpPr>
        <p:spPr>
          <a:xfrm>
            <a:off x="6311237" y="6016729"/>
            <a:ext cx="46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ADD0E92-21C2-4D62-9262-B96914F107DA}"/>
              </a:ext>
            </a:extLst>
          </p:cNvPr>
          <p:cNvSpPr txBox="1"/>
          <p:nvPr/>
        </p:nvSpPr>
        <p:spPr>
          <a:xfrm>
            <a:off x="6382852" y="5497308"/>
            <a:ext cx="4608385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800" b="1" spc="-300" dirty="0">
                <a:solidFill>
                  <a:srgbClr val="FF0000"/>
                </a:solidFill>
              </a:rPr>
              <a:t>4000000000000</a:t>
            </a: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61422" y="5497308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326A7A7-CC2A-C239-981A-8626F642382B}"/>
              </a:ext>
            </a:extLst>
          </p:cNvPr>
          <p:cNvSpPr txBox="1"/>
          <p:nvPr/>
        </p:nvSpPr>
        <p:spPr>
          <a:xfrm>
            <a:off x="5709162" y="5542730"/>
            <a:ext cx="566267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3200" b="1" dirty="0"/>
              <a:t>㉡</a:t>
            </a:r>
            <a:endParaRPr lang="en-US" altLang="ko-KR" sz="32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4478" y="3687814"/>
            <a:ext cx="9137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밑줄 친 숫자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가 나타내는 값은 각각 얼마인지 써 보세요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4" name="그룹 3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sp>
            <p:nvSpPr>
              <p:cNvPr id="80" name="사각형: 둥근 모서리 5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FABABE7-1098-FF45-ABB4-A65E4A211140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81" name="사각형: 둥근 모서리 5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9D77862-6587-11EE-D229-E18895CED55B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2" name="사각형: 둥근 모서리 5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E7AE15E-D47B-C23B-5255-25D143496A52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3" name="사각형: 둥근 모서리 5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A72314A-33DB-18AB-2C91-29AEB07C852F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4" name="사각형: 둥근 모서리 59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26B3CE0-6909-2962-951B-53525AD4ECB5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5" name="사각형: 둥근 모서리 60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CDBAD1CD-871A-8D09-5ECD-53C9C61ABF4B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87" name="사각형: 둥근 모서리 6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C159C05-2F7D-1A31-75CE-12E414F3DC05}"/>
                  </a:ext>
                </a:extLst>
              </p:cNvPr>
              <p:cNvSpPr/>
              <p:nvPr/>
            </p:nvSpPr>
            <p:spPr>
              <a:xfrm>
                <a:off x="454647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6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8" name="사각형: 둥근 모서리 63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2" name="사각형: 둥근 모서리 29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A1846CDB-B04A-058A-9A36-AF851138647E}"/>
                  </a:ext>
                </a:extLst>
              </p:cNvPr>
              <p:cNvSpPr/>
              <p:nvPr/>
            </p:nvSpPr>
            <p:spPr>
              <a:xfrm>
                <a:off x="7380093" y="6401095"/>
                <a:ext cx="610245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11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2" name="사각형: 둥근 모서리 25">
              <a:hlinkClick r:id="rId19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7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61">
              <a:hlinkClick r:id="rId21" action="ppaction://hlinksldjump"/>
              <a:extLst>
                <a:ext uri="{FF2B5EF4-FFF2-40B4-BE49-F238E27FC236}">
                  <a16:creationId xmlns:a16="http://schemas.microsoft.com/office/drawing/2014/main" id="{05750F8A-BD65-5AA4-4D70-4A0AA550DA7E}"/>
                </a:ext>
              </a:extLst>
            </p:cNvPr>
            <p:cNvSpPr/>
            <p:nvPr/>
          </p:nvSpPr>
          <p:spPr>
            <a:xfrm>
              <a:off x="6193991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9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사각형: 둥근 모서리 28">
              <a:hlinkClick r:id="rId22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51" name="그림 50">
            <a:extLst>
              <a:ext uri="{FF2B5EF4-FFF2-40B4-BE49-F238E27FC236}">
                <a16:creationId xmlns:a16="http://schemas.microsoft.com/office/drawing/2014/main" id="{956F2223-2C36-4398-9869-DAE354DF6B4C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096716" y="760297"/>
            <a:ext cx="895523" cy="297030"/>
          </a:xfrm>
          <a:prstGeom prst="rect">
            <a:avLst/>
          </a:prstGeom>
        </p:spPr>
      </p:pic>
      <p:pic>
        <p:nvPicPr>
          <p:cNvPr id="6" name="그림 28">
            <a:extLst>
              <a:ext uri="{FF2B5EF4-FFF2-40B4-BE49-F238E27FC236}">
                <a16:creationId xmlns:a16="http://schemas.microsoft.com/office/drawing/2014/main" id="{DC388AD9-E984-976F-7F16-88388F76597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수를 보고 물음에 답해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9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3606147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4477" y="3687814"/>
            <a:ext cx="9960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㉠이 나타내는 값은 ㉡이 나타내는 값의 몇 배인가요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?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6640632" y="4396435"/>
            <a:ext cx="4700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/>
              <a:t>(                      )</a:t>
            </a:r>
            <a:r>
              <a:rPr lang="ko-KR" altLang="en-US" sz="3200" b="1" dirty="0"/>
              <a:t>배</a:t>
            </a:r>
            <a:endParaRPr lang="ko-KR" altLang="en-US" sz="3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6A3F10-F030-4B1E-AC32-F522FD7FD83B}"/>
              </a:ext>
            </a:extLst>
          </p:cNvPr>
          <p:cNvSpPr txBox="1"/>
          <p:nvPr/>
        </p:nvSpPr>
        <p:spPr>
          <a:xfrm>
            <a:off x="8605037" y="4416230"/>
            <a:ext cx="131054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sz="2800" dirty="0">
                <a:solidFill>
                  <a:srgbClr val="FF0000"/>
                </a:solidFill>
              </a:rPr>
              <a:t>1000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4AE55ABB-80CF-4B7E-8146-3E3E7854F36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067545" y="4467904"/>
            <a:ext cx="450134" cy="441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그룹 3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74" name="그룹 73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sp>
            <p:nvSpPr>
              <p:cNvPr id="75" name="사각형: 둥근 모서리 5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FABABE7-1098-FF45-ABB4-A65E4A211140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79" name="사각형: 둥근 모서리 5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9D77862-6587-11EE-D229-E18895CED55B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0" name="사각형: 둥근 모서리 5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E7AE15E-D47B-C23B-5255-25D143496A52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1" name="사각형: 둥근 모서리 5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A72314A-33DB-18AB-2C91-29AEB07C852F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2" name="사각형: 둥근 모서리 5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6B3CE0-6909-2962-951B-53525AD4ECB5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3" name="사각형: 둥근 모서리 60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DBAD1CD-871A-8D09-5ECD-53C9C61ABF4B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84" name="사각형: 둥근 모서리 61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05750F8A-BD65-5AA4-4D70-4A0AA550DA7E}"/>
                  </a:ext>
                </a:extLst>
              </p:cNvPr>
              <p:cNvSpPr/>
              <p:nvPr/>
            </p:nvSpPr>
            <p:spPr>
              <a:xfrm>
                <a:off x="6193991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9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사각형: 둥근 모서리 6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C159C05-2F7D-1A31-75CE-12E414F3DC05}"/>
                  </a:ext>
                </a:extLst>
              </p:cNvPr>
              <p:cNvSpPr/>
              <p:nvPr/>
            </p:nvSpPr>
            <p:spPr>
              <a:xfrm>
                <a:off x="454647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6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6" name="사각형: 둥근 모서리 63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0" name="사각형: 둥근 모서리 29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A1846CDB-B04A-058A-9A36-AF851138647E}"/>
                  </a:ext>
                </a:extLst>
              </p:cNvPr>
              <p:cNvSpPr/>
              <p:nvPr/>
            </p:nvSpPr>
            <p:spPr>
              <a:xfrm>
                <a:off x="7380093" y="6401095"/>
                <a:ext cx="610245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11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0" name="사각형: 둥근 모서리 25">
              <a:hlinkClick r:id="rId19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51" name="사각형: 둥근 모서리 62">
            <a:extLst>
              <a:ext uri="{FF2B5EF4-FFF2-40B4-BE49-F238E27FC236}">
                <a16:creationId xmlns:a16="http://schemas.microsoft.com/office/drawing/2014/main" id="{49B0CBB9-B01F-45F3-A723-B41F87D535DA}"/>
              </a:ext>
            </a:extLst>
          </p:cNvPr>
          <p:cNvSpPr/>
          <p:nvPr/>
        </p:nvSpPr>
        <p:spPr>
          <a:xfrm>
            <a:off x="3262598" y="1871340"/>
            <a:ext cx="5408697" cy="1512168"/>
          </a:xfrm>
          <a:prstGeom prst="roundRect">
            <a:avLst>
              <a:gd name="adj" fmla="val 13712"/>
            </a:avLst>
          </a:prstGeom>
          <a:solidFill>
            <a:srgbClr val="FFFFFF"/>
          </a:solidFill>
          <a:ln w="28575">
            <a:solidFill>
              <a:srgbClr val="B0C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2EC844-7596-4882-841A-EFAFB6998DA5}"/>
              </a:ext>
            </a:extLst>
          </p:cNvPr>
          <p:cNvSpPr txBox="1"/>
          <p:nvPr/>
        </p:nvSpPr>
        <p:spPr>
          <a:xfrm>
            <a:off x="4082703" y="2087364"/>
            <a:ext cx="3940521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3200" b="1" dirty="0"/>
              <a:t>4374103600000000</a:t>
            </a: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DE14CE4D-A264-4B3F-A7E4-4C997EC50682}"/>
              </a:ext>
            </a:extLst>
          </p:cNvPr>
          <p:cNvCxnSpPr/>
          <p:nvPr/>
        </p:nvCxnSpPr>
        <p:spPr>
          <a:xfrm>
            <a:off x="4198536" y="2571426"/>
            <a:ext cx="219390" cy="0"/>
          </a:xfrm>
          <a:prstGeom prst="line">
            <a:avLst/>
          </a:prstGeom>
          <a:ln w="28575">
            <a:solidFill>
              <a:srgbClr val="FA0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FB21342A-BD51-457A-ABFA-939A2B707129}"/>
              </a:ext>
            </a:extLst>
          </p:cNvPr>
          <p:cNvCxnSpPr/>
          <p:nvPr/>
        </p:nvCxnSpPr>
        <p:spPr>
          <a:xfrm>
            <a:off x="4896089" y="2571426"/>
            <a:ext cx="219390" cy="0"/>
          </a:xfrm>
          <a:prstGeom prst="line">
            <a:avLst/>
          </a:prstGeom>
          <a:ln w="28575">
            <a:solidFill>
              <a:srgbClr val="FA0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337EF1E-C5C7-4D90-B8FA-768907574391}"/>
              </a:ext>
            </a:extLst>
          </p:cNvPr>
          <p:cNvSpPr txBox="1"/>
          <p:nvPr/>
        </p:nvSpPr>
        <p:spPr>
          <a:xfrm>
            <a:off x="4134792" y="2550244"/>
            <a:ext cx="566267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2800" b="1" dirty="0"/>
              <a:t>㉠</a:t>
            </a:r>
            <a:endParaRPr lang="en-US" altLang="ko-KR" sz="28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E1CE34-905D-492C-926C-4073BAC29214}"/>
              </a:ext>
            </a:extLst>
          </p:cNvPr>
          <p:cNvSpPr txBox="1"/>
          <p:nvPr/>
        </p:nvSpPr>
        <p:spPr>
          <a:xfrm>
            <a:off x="4843400" y="2550244"/>
            <a:ext cx="566267" cy="5505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2800" b="1" dirty="0"/>
              <a:t>㉡</a:t>
            </a:r>
            <a:endParaRPr lang="en-US" altLang="ko-KR" sz="2800" b="1" dirty="0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E67E7F7D-97E4-4C82-831F-D483A5B19BBD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096716" y="760297"/>
            <a:ext cx="895523" cy="297030"/>
          </a:xfrm>
          <a:prstGeom prst="rect">
            <a:avLst/>
          </a:prstGeom>
        </p:spPr>
      </p:pic>
      <p:pic>
        <p:nvPicPr>
          <p:cNvPr id="5" name="그림 28">
            <a:extLst>
              <a:ext uri="{FF2B5EF4-FFF2-40B4-BE49-F238E27FC236}">
                <a16:creationId xmlns:a16="http://schemas.microsoft.com/office/drawing/2014/main" id="{1E141807-1CA4-DE19-8CE5-EF22F2A30B5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3600" b="1" dirty="0"/>
              <a:t>1</a:t>
            </a:r>
            <a:r>
              <a:rPr lang="ko-KR" altLang="en-US" sz="3600" b="1" dirty="0"/>
              <a:t>조를 여러 가지 방법으로 나타내어 보세요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191344" y="983619"/>
            <a:ext cx="94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10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84" name="그림 83">
            <a:extLst>
              <a:ext uri="{FF2B5EF4-FFF2-40B4-BE49-F238E27FC236}">
                <a16:creationId xmlns:a16="http://schemas.microsoft.com/office/drawing/2014/main" id="{4AE55ABB-80CF-4B7E-8146-3E3E7854F36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007376" y="1060965"/>
            <a:ext cx="450134" cy="441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5" name="그룹 4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12" name="그룹 11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sp>
            <p:nvSpPr>
              <p:cNvPr id="86" name="사각형: 둥근 모서리 5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FABABE7-1098-FF45-ABB4-A65E4A211140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87" name="사각형: 둥근 모서리 5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9D77862-6587-11EE-D229-E18895CED55B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8" name="사각형: 둥근 모서리 5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E7AE15E-D47B-C23B-5255-25D143496A52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89" name="사각형: 둥근 모서리 5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A72314A-33DB-18AB-2C91-29AEB07C852F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0" name="사각형: 둥근 모서리 59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26B3CE0-6909-2962-951B-53525AD4ECB5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91" name="사각형: 둥근 모서리 60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CDBAD1CD-871A-8D09-5ECD-53C9C61ABF4B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100" name="사각형: 둥근 모서리 6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05750F8A-BD65-5AA4-4D70-4A0AA550DA7E}"/>
                  </a:ext>
                </a:extLst>
              </p:cNvPr>
              <p:cNvSpPr/>
              <p:nvPr/>
            </p:nvSpPr>
            <p:spPr>
              <a:xfrm>
                <a:off x="6731748" y="6401095"/>
                <a:ext cx="610245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10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사각형: 둥근 모서리 62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3C159C05-2F7D-1A31-75CE-12E414F3DC05}"/>
                  </a:ext>
                </a:extLst>
              </p:cNvPr>
              <p:cNvSpPr/>
              <p:nvPr/>
            </p:nvSpPr>
            <p:spPr>
              <a:xfrm>
                <a:off x="454647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6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02" name="사각형: 둥근 모서리 63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06" name="사각형: 둥근 모서리 29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A1846CDB-B04A-058A-9A36-AF851138647E}"/>
                  </a:ext>
                </a:extLst>
              </p:cNvPr>
              <p:cNvSpPr/>
              <p:nvPr/>
            </p:nvSpPr>
            <p:spPr>
              <a:xfrm>
                <a:off x="7380093" y="6401095"/>
                <a:ext cx="610245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11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45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25">
              <a:hlinkClick r:id="rId21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1" name="사각형: 둥근 모서리 28">
              <a:hlinkClick r:id="rId22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53" name="그림 52">
            <a:extLst>
              <a:ext uri="{FF2B5EF4-FFF2-40B4-BE49-F238E27FC236}">
                <a16:creationId xmlns:a16="http://schemas.microsoft.com/office/drawing/2014/main" id="{D026DF53-8EC5-4851-BBEE-D60DE86BD88C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111707" y="764682"/>
            <a:ext cx="926475" cy="296283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11F39B9A-8166-41CC-8626-CF73C7CABAC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86950" y="1636346"/>
            <a:ext cx="4033132" cy="421699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3910718" y="1778526"/>
            <a:ext cx="6129601" cy="3208076"/>
            <a:chOff x="3910718" y="1778526"/>
            <a:chExt cx="6129601" cy="320807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A6A3F10-F030-4B1E-AC32-F522FD7FD83B}"/>
                </a:ext>
              </a:extLst>
            </p:cNvPr>
            <p:cNvSpPr txBox="1"/>
            <p:nvPr/>
          </p:nvSpPr>
          <p:spPr>
            <a:xfrm>
              <a:off x="7672976" y="1979290"/>
              <a:ext cx="1944216" cy="5583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ko-KR"/>
              </a:defPPr>
              <a:lvl1pPr algn="ctr">
                <a:lnSpc>
                  <a:spcPct val="120000"/>
                </a:lnSpc>
                <a:defRPr sz="3200" b="1" spc="-300">
                  <a:solidFill>
                    <a:srgbClr val="FD5214"/>
                  </a:solidFill>
                </a:defRPr>
              </a:lvl1pPr>
            </a:lstStyle>
            <a:p>
              <a:r>
                <a:rPr lang="en-US" altLang="ko-KR" sz="2800" dirty="0">
                  <a:solidFill>
                    <a:srgbClr val="FF0000"/>
                  </a:solidFill>
                </a:rPr>
                <a:t>1</a:t>
              </a:r>
              <a:r>
                <a:rPr lang="ko-KR" altLang="en-US" sz="2800" dirty="0">
                  <a:solidFill>
                    <a:srgbClr val="FF0000"/>
                  </a:solidFill>
                </a:rPr>
                <a:t>억이 </a:t>
              </a:r>
              <a:endParaRPr lang="en-US" altLang="ko-KR" sz="2800" dirty="0">
                <a:solidFill>
                  <a:srgbClr val="FF0000"/>
                </a:solidFill>
              </a:endParaRPr>
            </a:p>
            <a:p>
              <a:r>
                <a:rPr lang="en-US" altLang="ko-KR" sz="2800" dirty="0">
                  <a:solidFill>
                    <a:srgbClr val="FF0000"/>
                  </a:solidFill>
                </a:rPr>
                <a:t>1</a:t>
              </a:r>
              <a:r>
                <a:rPr lang="ko-KR" altLang="en-US" sz="2800" dirty="0">
                  <a:solidFill>
                    <a:srgbClr val="FF0000"/>
                  </a:solidFill>
                </a:rPr>
                <a:t>만 개인 수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A6A3F10-F030-4B1E-AC32-F522FD7FD83B}"/>
                </a:ext>
              </a:extLst>
            </p:cNvPr>
            <p:cNvSpPr txBox="1"/>
            <p:nvPr/>
          </p:nvSpPr>
          <p:spPr>
            <a:xfrm>
              <a:off x="4479820" y="4428254"/>
              <a:ext cx="1944216" cy="5583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ko-KR"/>
              </a:defPPr>
              <a:lvl1pPr algn="ctr">
                <a:lnSpc>
                  <a:spcPct val="120000"/>
                </a:lnSpc>
                <a:defRPr sz="3200" b="1" spc="-300">
                  <a:solidFill>
                    <a:srgbClr val="FD5214"/>
                  </a:solidFill>
                </a:defRPr>
              </a:lvl1pPr>
            </a:lstStyle>
            <a:p>
              <a:r>
                <a:rPr lang="en-US" altLang="ko-KR" sz="2800" dirty="0">
                  <a:solidFill>
                    <a:srgbClr val="FF0000"/>
                  </a:solidFill>
                </a:rPr>
                <a:t>1</a:t>
              </a:r>
              <a:r>
                <a:rPr lang="ko-KR" altLang="en-US" sz="2800" dirty="0">
                  <a:solidFill>
                    <a:srgbClr val="FF0000"/>
                  </a:solidFill>
                </a:rPr>
                <a:t>이 </a:t>
              </a:r>
              <a:endParaRPr lang="en-US" altLang="ko-KR" sz="2800" dirty="0">
                <a:solidFill>
                  <a:srgbClr val="FF0000"/>
                </a:solidFill>
              </a:endParaRPr>
            </a:p>
            <a:p>
              <a:r>
                <a:rPr lang="en-US" altLang="ko-KR" sz="2800" dirty="0">
                  <a:solidFill>
                    <a:srgbClr val="FF0000"/>
                  </a:solidFill>
                </a:rPr>
                <a:t>1</a:t>
              </a:r>
              <a:r>
                <a:rPr lang="ko-KR" altLang="en-US" sz="2800" dirty="0">
                  <a:solidFill>
                    <a:srgbClr val="FF0000"/>
                  </a:solidFill>
                </a:rPr>
                <a:t>조 개인 수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A6A3F10-F030-4B1E-AC32-F522FD7FD83B}"/>
                </a:ext>
              </a:extLst>
            </p:cNvPr>
            <p:cNvSpPr txBox="1"/>
            <p:nvPr/>
          </p:nvSpPr>
          <p:spPr>
            <a:xfrm>
              <a:off x="8096103" y="4056923"/>
              <a:ext cx="1944216" cy="5583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ko-KR"/>
              </a:defPPr>
              <a:lvl1pPr algn="ctr">
                <a:lnSpc>
                  <a:spcPct val="120000"/>
                </a:lnSpc>
                <a:defRPr sz="3200" b="1" spc="-300">
                  <a:solidFill>
                    <a:srgbClr val="FD5214"/>
                  </a:solidFill>
                </a:defRPr>
              </a:lvl1pPr>
            </a:lstStyle>
            <a:p>
              <a:r>
                <a:rPr lang="en-US" altLang="ko-KR" sz="2800" dirty="0">
                  <a:solidFill>
                    <a:srgbClr val="FF0000"/>
                  </a:solidFill>
                </a:rPr>
                <a:t>1</a:t>
              </a:r>
              <a:r>
                <a:rPr lang="ko-KR" altLang="en-US" sz="2800" dirty="0">
                  <a:solidFill>
                    <a:srgbClr val="FF0000"/>
                  </a:solidFill>
                </a:rPr>
                <a:t>만이 </a:t>
              </a:r>
              <a:endParaRPr lang="en-US" altLang="ko-KR" sz="2800" dirty="0">
                <a:solidFill>
                  <a:srgbClr val="FF0000"/>
                </a:solidFill>
              </a:endParaRPr>
            </a:p>
            <a:p>
              <a:r>
                <a:rPr lang="en-US" altLang="ko-KR" sz="2800" dirty="0">
                  <a:solidFill>
                    <a:srgbClr val="FF0000"/>
                  </a:solidFill>
                </a:rPr>
                <a:t>1</a:t>
              </a:r>
              <a:r>
                <a:rPr lang="ko-KR" altLang="en-US" sz="2800" dirty="0">
                  <a:solidFill>
                    <a:srgbClr val="FF0000"/>
                  </a:solidFill>
                </a:rPr>
                <a:t>억 개인 수</a:t>
              </a: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1F06BBFF-7455-A144-2219-1C4D5BBBB04D}"/>
                </a:ext>
              </a:extLst>
            </p:cNvPr>
            <p:cNvSpPr/>
            <p:nvPr/>
          </p:nvSpPr>
          <p:spPr>
            <a:xfrm>
              <a:off x="3910718" y="1778526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flipH="1">
              <a:off x="6744072" y="2030085"/>
              <a:ext cx="928904" cy="3908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 flipV="1">
              <a:off x="5451928" y="3573016"/>
              <a:ext cx="751588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flipH="1" flipV="1">
              <a:off x="7392144" y="3744844"/>
              <a:ext cx="1368152" cy="1162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28">
            <a:extLst>
              <a:ext uri="{FF2B5EF4-FFF2-40B4-BE49-F238E27FC236}">
                <a16:creationId xmlns:a16="http://schemas.microsoft.com/office/drawing/2014/main" id="{A308407D-8DDC-28AE-FFF2-319DD72A2DB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92421" y="1678574"/>
            <a:ext cx="8459964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우리 조상들이 사용한 큰 수를 나타내는 우리말을 알아볼까요</a:t>
            </a:r>
            <a:r>
              <a:rPr lang="en-US" altLang="ko-KR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?</a:t>
            </a:r>
            <a:endParaRPr lang="ko-KR" altLang="en-US" sz="32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8" name="그래픽 2">
            <a:extLst>
              <a:ext uri="{FF2B5EF4-FFF2-40B4-BE49-F238E27FC236}">
                <a16:creationId xmlns:a16="http://schemas.microsoft.com/office/drawing/2014/main" id="{E42E4E99-71F3-52E5-C9E9-CCBAE6E3F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2" name="그래픽 4">
            <a:extLst>
              <a:ext uri="{FF2B5EF4-FFF2-40B4-BE49-F238E27FC236}">
                <a16:creationId xmlns:a16="http://schemas.microsoft.com/office/drawing/2014/main" id="{CFAF2013-0AB2-E73C-B239-4833281E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E5C86E54-F688-E955-948A-4CAACAB8AC71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672391F-3481-F7C5-16B5-EF3A4AD679B4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42549D7-22A5-6542-CCC6-8628E54E7660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90E8EC1F-CF94-3CE5-AC4F-C9CF3475A53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9EB7E385-614E-35DF-B897-E0F99DE668FF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9" name="그림 3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1ECB1C1-C72C-81D1-C2F2-B45B28B2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8CA2D6-C368-018E-11FF-40D56E46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7348426-DB12-A543-6DAC-2E84FF2E3C3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320D90B-FEC0-C293-7736-E5EA2526CEB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5214A43-4965-D473-E676-BA1BECA2F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95C48C-1E64-4719-8915-18E6E30B85C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D223DA8-7B4C-12BA-2ED2-8D4251252157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1" name="그래픽 60">
                <a:extLst>
                  <a:ext uri="{FF2B5EF4-FFF2-40B4-BE49-F238E27FC236}">
                    <a16:creationId xmlns:a16="http://schemas.microsoft.com/office/drawing/2014/main" id="{185E00E5-81AD-82DE-BD25-B1926404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22451A-73A5-19D4-DC97-96AF7C24CB7A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95" name="사각형: 둥근 모서리 84">
            <a:extLst>
              <a:ext uri="{FF2B5EF4-FFF2-40B4-BE49-F238E27FC236}">
                <a16:creationId xmlns:a16="http://schemas.microsoft.com/office/drawing/2014/main" id="{E7687707-9C31-0DCD-41FF-9B3C9547ACE9}"/>
              </a:ext>
            </a:extLst>
          </p:cNvPr>
          <p:cNvSpPr/>
          <p:nvPr/>
        </p:nvSpPr>
        <p:spPr>
          <a:xfrm>
            <a:off x="1186932" y="3004340"/>
            <a:ext cx="8604950" cy="2724748"/>
          </a:xfrm>
          <a:prstGeom prst="round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487488" y="3285966"/>
            <a:ext cx="8025686" cy="79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은 열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 100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은 </a:t>
            </a:r>
            <a:r>
              <a:rPr lang="ko-KR" altLang="en-US" sz="2400" b="1" spc="-300" dirty="0">
                <a:solidFill>
                  <a:schemeClr val="accent2"/>
                </a:solidFill>
                <a:latin typeface="맑은 고딕" panose="020F0502020204030204"/>
                <a:ea typeface="맑은 고딕" panose="020B0503020000020004" pitchFamily="50" charset="-127"/>
              </a:rPr>
              <a:t>온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 1000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은 </a:t>
            </a:r>
            <a:r>
              <a:rPr lang="ko-KR" altLang="en-US" sz="2400" b="1" spc="-300" dirty="0" err="1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즈믄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 10000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은 </a:t>
            </a:r>
            <a:r>
              <a:rPr lang="ko-KR" altLang="en-US" sz="2400" b="1" spc="-300" dirty="0" err="1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드먼이라고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했어요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100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을 나타내는 </a:t>
            </a:r>
            <a:r>
              <a:rPr lang="ko-KR" altLang="en-US" sz="2400" b="1" spc="-300" dirty="0">
                <a:solidFill>
                  <a:schemeClr val="accent2"/>
                </a:solidFill>
                <a:latin typeface="맑은 고딕" panose="020F0502020204030204"/>
                <a:ea typeface="맑은 고딕" panose="020B0503020000020004" pitchFamily="50" charset="-127"/>
              </a:rPr>
              <a:t>온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은 온몸과 같이 우리 생활 속에서 자주 사용되고 있어요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또 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1000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조보다 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배 큰 수를 경이라고 하는데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경을 나타내는 우리말로 </a:t>
            </a:r>
            <a:r>
              <a:rPr lang="ko-KR" altLang="en-US" sz="2400" b="1" spc="-300" dirty="0">
                <a:solidFill>
                  <a:srgbClr val="00B050"/>
                </a:solidFill>
                <a:latin typeface="맑은 고딕" panose="020F0502020204030204"/>
                <a:ea typeface="맑은 고딕" panose="020B0503020000020004" pitchFamily="50" charset="-127"/>
              </a:rPr>
              <a:t>골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이 있어요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여러 번을 강조하여 골백번이라고 말하는데요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이때 골백번의 </a:t>
            </a:r>
            <a:r>
              <a:rPr lang="ko-KR" altLang="en-US" sz="2400" b="1" spc="-300" dirty="0">
                <a:solidFill>
                  <a:srgbClr val="00B050"/>
                </a:solidFill>
                <a:ea typeface="맑은 고딕" panose="020B0503020000020004" pitchFamily="50" charset="-127"/>
              </a:rPr>
              <a:t>골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이 이에 해당해요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우리 생활 속에서 사용한 표현에도 큰 수를 나타내는 우리말이 있다는 것이 신기하지 않나요</a:t>
            </a:r>
            <a:r>
              <a:rPr lang="en-US" altLang="ko-KR" sz="24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?</a:t>
            </a:r>
            <a:endParaRPr lang="ko-KR" altLang="en-US" sz="24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5807967" y="5857346"/>
            <a:ext cx="4331429" cy="39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</a:rPr>
              <a:t>출처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</a:rPr>
              <a:t>석주식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</a:rPr>
              <a:t> 외 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</a:rPr>
              <a:t>인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</a:rPr>
              <a:t>, “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</a:rPr>
              <a:t>초등 수학 개념 사전”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ko-KR" altLang="en-US" sz="1600" b="1" spc="-300" dirty="0">
              <a:solidFill>
                <a:schemeClr val="bg1">
                  <a:lumMod val="65000"/>
                </a:scheme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36948" y="6391126"/>
            <a:ext cx="7766710" cy="396000"/>
            <a:chOff x="236948" y="6391126"/>
            <a:chExt cx="7766710" cy="396000"/>
          </a:xfrm>
        </p:grpSpPr>
        <p:grpSp>
          <p:nvGrpSpPr>
            <p:cNvPr id="30" name="그룹 29"/>
            <p:cNvGrpSpPr/>
            <p:nvPr/>
          </p:nvGrpSpPr>
          <p:grpSpPr>
            <a:xfrm>
              <a:off x="236948" y="6391126"/>
              <a:ext cx="7766710" cy="396000"/>
              <a:chOff x="236948" y="6391126"/>
              <a:chExt cx="7766710" cy="396000"/>
            </a:xfrm>
          </p:grpSpPr>
          <p:sp>
            <p:nvSpPr>
              <p:cNvPr id="101" name="사각형: 둥근 모서리 5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FABABE7-1098-FF45-ABB4-A65E4A211140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102" name="사각형: 둥근 모서리 5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9D77862-6587-11EE-D229-E18895CED55B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03" name="사각형: 둥근 모서리 5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E7AE15E-D47B-C23B-5255-25D143496A52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04" name="사각형: 둥근 모서리 5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A72314A-33DB-18AB-2C91-29AEB07C852F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05" name="사각형: 둥근 모서리 5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6B3CE0-6909-2962-951B-53525AD4ECB5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06" name="사각형: 둥근 모서리 60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DBAD1CD-871A-8D09-5ECD-53C9C61ABF4B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107" name="사각형: 둥근 모서리 61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05750F8A-BD65-5AA4-4D70-4A0AA550DA7E}"/>
                  </a:ext>
                </a:extLst>
              </p:cNvPr>
              <p:cNvSpPr/>
              <p:nvPr/>
            </p:nvSpPr>
            <p:spPr>
              <a:xfrm>
                <a:off x="7393413" y="6401095"/>
                <a:ext cx="610245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11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사각형: 둥근 모서리 6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C159C05-2F7D-1A31-75CE-12E414F3DC05}"/>
                  </a:ext>
                </a:extLst>
              </p:cNvPr>
              <p:cNvSpPr/>
              <p:nvPr/>
            </p:nvSpPr>
            <p:spPr>
              <a:xfrm>
                <a:off x="454647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6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09" name="사각형: 둥근 모서리 63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10" name="사각형: 둥근 모서리 25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2D8B46CF-02FE-0257-5DC5-75D14C12DF81}"/>
                  </a:ext>
                </a:extLst>
              </p:cNvPr>
              <p:cNvSpPr/>
              <p:nvPr/>
            </p:nvSpPr>
            <p:spPr>
              <a:xfrm>
                <a:off x="5087886" y="6401095"/>
                <a:ext cx="505794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7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12" name="사각형: 둥근 모서리 28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D45CC9F4-5D0F-F807-B25F-5ED0D153EA62}"/>
                  </a:ext>
                </a:extLst>
              </p:cNvPr>
              <p:cNvSpPr/>
              <p:nvPr/>
            </p:nvSpPr>
            <p:spPr>
              <a:xfrm>
                <a:off x="618705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9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43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4" name="사각형: 둥근 모서리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80417585-E6FA-41BF-8A0E-DD8A9DA216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14" name="그림 28">
            <a:extLst>
              <a:ext uri="{FF2B5EF4-FFF2-40B4-BE49-F238E27FC236}">
                <a16:creationId xmlns:a16="http://schemas.microsoft.com/office/drawing/2014/main" id="{1A7E2E59-E999-1CAC-08E3-A97D96B4D93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2C4AB79-B73D-372B-9793-92ED0B65BD3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82350" y="2748318"/>
            <a:ext cx="2006706" cy="29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518559" y="1394824"/>
            <a:ext cx="11147553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/>
              <a:t>억과 조가 얼마만큼의 수인지 알아보세요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89" name="순서도: 연결자 88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2559528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815293" y="2228300"/>
            <a:ext cx="10311558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1000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만이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개인 수를                 또는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억이라 쓰고</a:t>
            </a:r>
            <a:b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</a:b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  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또는 일억이라고 읽습니다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11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120821" y="2276872"/>
            <a:ext cx="2077712" cy="6668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12" name="그림 111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65845" y="2348326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224916" y="2317919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300" dirty="0">
                <a:solidFill>
                  <a:srgbClr val="FF0000"/>
                </a:solidFill>
              </a:rPr>
              <a:t>100000000</a:t>
            </a:r>
            <a:endParaRPr lang="ko-KR" altLang="en-US" sz="3200" dirty="0"/>
          </a:p>
        </p:txBody>
      </p:sp>
      <p:sp>
        <p:nvSpPr>
          <p:cNvPr id="114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839416" y="3006618"/>
            <a:ext cx="666000" cy="6668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26537" y="3078072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851506" y="3047665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300" dirty="0">
                <a:solidFill>
                  <a:srgbClr val="FF0000"/>
                </a:solidFill>
              </a:rPr>
              <a:t>억</a:t>
            </a:r>
            <a:endParaRPr lang="ko-KR" altLang="en-US" sz="3200" dirty="0"/>
          </a:p>
        </p:txBody>
      </p:sp>
      <p:sp>
        <p:nvSpPr>
          <p:cNvPr id="117" name="순서도: 연결자 116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4144791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815293" y="3813563"/>
            <a:ext cx="10311558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억이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2486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개인 수를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248600000000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또는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2486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억이라 쓰고                        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이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라고 읽습니다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25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1832788" y="4625044"/>
            <a:ext cx="3304659" cy="6668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39238" y="4696498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1936884" y="4666091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300" dirty="0">
                <a:solidFill>
                  <a:srgbClr val="FF0000"/>
                </a:solidFill>
              </a:rPr>
              <a:t>이천사백팔십육억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2" name="그룹 1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53" name="사각형: 둥근 모서리 52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E4B23027-297D-89F4-D2C8-E07382E168DC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54" name="사각형: 둥근 모서리 53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081645D0-6B86-36BC-4AF2-373BD5691A6B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5" name="사각형: 둥근 모서리 54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B071F149-9086-0854-7285-72D89D9B7AB4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6" name="사각형: 둥근 모서리 55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D0B827E0-3B6B-0EDA-A2FE-55EA75928869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7" name="사각형: 둥근 모서리 56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243BEC89-F42E-2314-90FA-BB28ADB5D053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8" name="사각형: 둥근 모서리 57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68038C3F-6386-5CD6-8837-6CE040C2AF2C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chemeClr val="bg1"/>
                      </a:solidFill>
                    </a:rPr>
                    <a:t>도입</a:t>
                  </a:r>
                </a:p>
              </p:txBody>
            </p:sp>
            <p:sp>
              <p:nvSpPr>
                <p:cNvPr id="87" name="사각형: 둥근 모서리 2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D45CC9F4-5D0F-F807-B25F-5ED0D153EA62}"/>
                    </a:ext>
                  </a:extLst>
                </p:cNvPr>
                <p:cNvSpPr/>
                <p:nvPr/>
              </p:nvSpPr>
              <p:spPr>
                <a:xfrm>
                  <a:off x="4546475" y="6391126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133" name="사각형: 둥근 모서리 29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391126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46" name="사각형: 둥근 모서리 63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49" name="사각형: 둥근 모서리 25">
              <a:hlinkClick r:id="rId16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25">
              <a:hlinkClick r:id="rId17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2" name="사각형: 둥근 모서리 28">
              <a:hlinkClick r:id="rId18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0" name="사각형: 둥근 모서리 28">
              <a:hlinkClick r:id="rId19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5" name="그림 28">
            <a:extLst>
              <a:ext uri="{FF2B5EF4-FFF2-40B4-BE49-F238E27FC236}">
                <a16:creationId xmlns:a16="http://schemas.microsoft.com/office/drawing/2014/main" id="{2AD9F7B0-E670-3F25-36ED-1624B5EB9A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6" grpId="0"/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89" name="순서도: 연결자 88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1677480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815293" y="1340768"/>
            <a:ext cx="10311558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1000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억이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개인 수를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1000000000000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또는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  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이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라 쓰고 조 또는       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이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라고 읽습니다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17" name="순서도: 연결자 116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449243" y="3262743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815293" y="2949467"/>
            <a:ext cx="10311558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조가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3975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개인 수를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3975000000000000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또는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3975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조라 쓰고                        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이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라고 읽습니다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  <a:endParaRPr lang="ko-KR" altLang="en-US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25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2359293" y="3717032"/>
            <a:ext cx="3304659" cy="6668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65743" y="3788486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2463389" y="3758079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300" dirty="0">
                <a:solidFill>
                  <a:srgbClr val="FF0000"/>
                </a:solidFill>
              </a:rPr>
              <a:t>삼천구백칠십오조</a:t>
            </a:r>
          </a:p>
        </p:txBody>
      </p:sp>
      <p:sp>
        <p:nvSpPr>
          <p:cNvPr id="41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896234" y="2114058"/>
            <a:ext cx="872846" cy="6668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86778" y="2185512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908324" y="2155105"/>
            <a:ext cx="86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300" dirty="0">
                <a:solidFill>
                  <a:srgbClr val="FF0000"/>
                </a:solidFill>
              </a:rPr>
              <a:t>1</a:t>
            </a:r>
            <a:r>
              <a:rPr lang="ko-KR" altLang="en-US" sz="3200" b="1" spc="-300" dirty="0">
                <a:solidFill>
                  <a:srgbClr val="FF0000"/>
                </a:solidFill>
              </a:rPr>
              <a:t>조</a:t>
            </a:r>
            <a:endParaRPr lang="ko-KR" altLang="en-US" sz="3200" dirty="0"/>
          </a:p>
        </p:txBody>
      </p:sp>
      <p:sp>
        <p:nvSpPr>
          <p:cNvPr id="50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528604" y="2114058"/>
            <a:ext cx="999444" cy="6668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82447" y="2185512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540694" y="2155105"/>
            <a:ext cx="10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>
                <a:solidFill>
                  <a:srgbClr val="FF0000"/>
                </a:solidFill>
              </a:rPr>
              <a:t>일조</a:t>
            </a:r>
            <a:endParaRPr lang="ko-KR" altLang="en-US" sz="3200" dirty="0"/>
          </a:p>
        </p:txBody>
      </p:sp>
      <p:grpSp>
        <p:nvGrpSpPr>
          <p:cNvPr id="3" name="그룹 2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2" name="그룹 1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82" name="그룹 81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83" name="사각형: 둥근 모서리 52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E4B23027-297D-89F4-D2C8-E07382E168DC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84" name="사각형: 둥근 모서리 53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081645D0-6B86-36BC-4AF2-373BD5691A6B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5" name="사각형: 둥근 모서리 54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B071F149-9086-0854-7285-72D89D9B7AB4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86" name="사각형: 둥근 모서리 55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D0B827E0-3B6B-0EDA-A2FE-55EA75928869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0" name="사각형: 둥근 모서리 56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243BEC89-F42E-2314-90FA-BB28ADB5D053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1" name="사각형: 둥근 모서리 57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68038C3F-6386-5CD6-8837-6CE040C2AF2C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chemeClr val="bg1"/>
                      </a:solidFill>
                    </a:rPr>
                    <a:t>도입</a:t>
                  </a:r>
                </a:p>
              </p:txBody>
            </p:sp>
            <p:sp>
              <p:nvSpPr>
                <p:cNvPr id="93" name="사각형: 둥근 모서리 2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D45CC9F4-5D0F-F807-B25F-5ED0D153EA62}"/>
                    </a:ext>
                  </a:extLst>
                </p:cNvPr>
                <p:cNvSpPr/>
                <p:nvPr/>
              </p:nvSpPr>
              <p:spPr>
                <a:xfrm>
                  <a:off x="4546475" y="6391126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9" name="사각형: 둥근 모서리 29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391126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53" name="사각형: 둥근 모서리 63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4" name="사각형: 둥근 모서리 25">
              <a:hlinkClick r:id="rId16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25">
              <a:hlinkClick r:id="rId17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28">
              <a:hlinkClick r:id="rId18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7" name="사각형: 둥근 모서리 28">
              <a:hlinkClick r:id="rId19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4" name="그림 28">
            <a:extLst>
              <a:ext uri="{FF2B5EF4-FFF2-40B4-BE49-F238E27FC236}">
                <a16:creationId xmlns:a16="http://schemas.microsoft.com/office/drawing/2014/main" id="{A4D7E47C-A49F-3EA6-1960-1A937A61FD9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4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A5407B48-122B-E338-6513-BF84797C9140}"/>
              </a:ext>
            </a:extLst>
          </p:cNvPr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49D7DF-0FF2-5212-2FE5-B8153FDBD648}"/>
                </a:ext>
              </a:extLst>
            </p:cNvPr>
            <p:cNvSpPr txBox="1"/>
            <p:nvPr/>
          </p:nvSpPr>
          <p:spPr>
            <a:xfrm>
              <a:off x="1032017" y="1353185"/>
              <a:ext cx="10342999" cy="606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3600" b="1" spc="-300" dirty="0"/>
                <a:t>빈칸에 알맞은 수를 써넣으세요</a:t>
              </a:r>
              <a:r>
                <a:rPr lang="en-US" altLang="ko-KR" sz="3600" b="1" spc="-300" dirty="0"/>
                <a:t>.</a:t>
              </a:r>
              <a:endParaRPr lang="ko-KR" altLang="en-US" sz="3600" b="1" spc="-3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C4071B-49DB-0435-9998-C030A67383CB}"/>
                </a:ext>
              </a:extLst>
            </p:cNvPr>
            <p:cNvSpPr txBox="1"/>
            <p:nvPr/>
          </p:nvSpPr>
          <p:spPr>
            <a:xfrm>
              <a:off x="505825" y="1280569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1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pic>
        <p:nvPicPr>
          <p:cNvPr id="3" name="그래픽 2">
            <a:extLst>
              <a:ext uri="{FF2B5EF4-FFF2-40B4-BE49-F238E27FC236}">
                <a16:creationId xmlns:a16="http://schemas.microsoft.com/office/drawing/2014/main" id="{FC81320F-BE1A-6921-16A9-6D7AF834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1FE89C91-739E-31C5-3795-A8F3F389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E05144E-5A06-BAE1-2BB8-04FEBCCB88FC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AF8C2E5-58F7-DF95-3C12-40C183CF2A3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9" name="그래픽 57">
                <a:extLst>
                  <a:ext uri="{FF2B5EF4-FFF2-40B4-BE49-F238E27FC236}">
                    <a16:creationId xmlns:a16="http://schemas.microsoft.com/office/drawing/2014/main" id="{654823F8-C79D-5601-B03C-D53E940D2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DB81AA-B34B-4856-12DF-155257836D8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406F28A-CC39-DAEC-7724-BA6EE98E1D4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6A998DBD-9F1D-9A2D-AA15-4CDA172F6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E12A0A-773A-70AC-368E-4053F45EEB2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46" name="그림 14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91690" y="3138204"/>
            <a:ext cx="491759" cy="438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5" name="그룹 14"/>
          <p:cNvGrpSpPr/>
          <p:nvPr/>
        </p:nvGrpSpPr>
        <p:grpSpPr>
          <a:xfrm>
            <a:off x="1636616" y="1884202"/>
            <a:ext cx="7843760" cy="4027543"/>
            <a:chOff x="1316193" y="1844824"/>
            <a:chExt cx="7843760" cy="402754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93" y="1844824"/>
              <a:ext cx="7843760" cy="4027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91891" y="2463432"/>
              <a:ext cx="649659" cy="266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65745" y="3884461"/>
              <a:ext cx="575805" cy="28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5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24001" y="5312941"/>
              <a:ext cx="368325" cy="2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" name="Picture 5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37955" y="2463432"/>
              <a:ext cx="755725" cy="266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5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24289" y="2463432"/>
              <a:ext cx="761260" cy="266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57896" y="3884461"/>
              <a:ext cx="575805" cy="28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84161" y="3884461"/>
              <a:ext cx="814088" cy="28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5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89637" y="5341173"/>
              <a:ext cx="471392" cy="2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13165" y="2226801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13165" y="3725095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13165" y="5142906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(3)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1773227" y="2402671"/>
            <a:ext cx="988521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만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5010625" y="2393146"/>
            <a:ext cx="988521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100</a:t>
            </a:r>
            <a:r>
              <a:rPr lang="ko-KR" altLang="en-US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만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6630412" y="2391419"/>
            <a:ext cx="988521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1000</a:t>
            </a:r>
            <a:r>
              <a:rPr lang="ko-KR" altLang="en-US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만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1754177" y="3836798"/>
            <a:ext cx="988521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억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3404629" y="3827273"/>
            <a:ext cx="898655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10</a:t>
            </a:r>
            <a:r>
              <a:rPr lang="ko-KR" altLang="en-US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억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6611362" y="3825546"/>
            <a:ext cx="988521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1000</a:t>
            </a:r>
            <a:r>
              <a:rPr lang="ko-KR" altLang="en-US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억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1775520" y="5306681"/>
            <a:ext cx="988521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endParaRPr lang="ko-KR" altLang="en-US" sz="2400" b="1" spc="-150" dirty="0"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3923371" y="5287630"/>
            <a:ext cx="988521" cy="551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2400" b="1" spc="-150" dirty="0">
                <a:solidFill>
                  <a:prstClr val="black"/>
                </a:solidFill>
                <a:ea typeface="맑은 고딕" panose="020B0503020000020004" pitchFamily="50" charset="-127"/>
              </a:rPr>
              <a:t>만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3487509" y="235908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300" dirty="0">
                <a:solidFill>
                  <a:srgbClr val="FF0000"/>
                </a:solidFill>
              </a:rPr>
              <a:t>10</a:t>
            </a:r>
            <a:r>
              <a:rPr lang="ko-KR" altLang="en-US" sz="2400" b="1" spc="-300" dirty="0">
                <a:solidFill>
                  <a:srgbClr val="FF0000"/>
                </a:solidFill>
              </a:rPr>
              <a:t>만</a:t>
            </a:r>
            <a:endParaRPr lang="ko-KR" altLang="en-US" sz="2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8394923" y="239141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300" dirty="0">
                <a:solidFill>
                  <a:srgbClr val="FF0000"/>
                </a:solidFill>
              </a:rPr>
              <a:t>1</a:t>
            </a:r>
            <a:r>
              <a:rPr lang="ko-KR" altLang="en-US" sz="2400" b="1" spc="-300" dirty="0">
                <a:solidFill>
                  <a:srgbClr val="FF0000"/>
                </a:solidFill>
              </a:rPr>
              <a:t>억</a:t>
            </a:r>
            <a:endParaRPr lang="ko-KR" altLang="en-US" sz="24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026429" y="3829697"/>
            <a:ext cx="9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300" dirty="0">
                <a:solidFill>
                  <a:srgbClr val="FF0000"/>
                </a:solidFill>
              </a:rPr>
              <a:t>100</a:t>
            </a:r>
            <a:r>
              <a:rPr lang="ko-KR" altLang="en-US" sz="2400" b="1" spc="-300" dirty="0">
                <a:solidFill>
                  <a:srgbClr val="FF0000"/>
                </a:solidFill>
              </a:rPr>
              <a:t>억</a:t>
            </a:r>
            <a:endParaRPr lang="ko-KR" altLang="en-US" sz="2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8372545" y="385584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300" dirty="0">
                <a:solidFill>
                  <a:srgbClr val="FF0000"/>
                </a:solidFill>
              </a:rPr>
              <a:t>1</a:t>
            </a:r>
            <a:r>
              <a:rPr lang="ko-KR" altLang="en-US" sz="2400" b="1" spc="-300" dirty="0">
                <a:solidFill>
                  <a:srgbClr val="FF0000"/>
                </a:solidFill>
              </a:rPr>
              <a:t>조</a:t>
            </a:r>
            <a:endParaRPr lang="ko-KR" altLang="en-US" sz="2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6235043" y="5307261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300" dirty="0">
                <a:solidFill>
                  <a:srgbClr val="FF0000"/>
                </a:solidFill>
              </a:rPr>
              <a:t>1</a:t>
            </a:r>
            <a:r>
              <a:rPr lang="ko-KR" altLang="en-US" sz="2400" b="1" spc="-300" dirty="0">
                <a:solidFill>
                  <a:srgbClr val="FF0000"/>
                </a:solidFill>
              </a:rPr>
              <a:t>억</a:t>
            </a:r>
            <a:endParaRPr lang="ko-KR" altLang="en-US" sz="2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8366348" y="529773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300" dirty="0">
                <a:solidFill>
                  <a:srgbClr val="FF0000"/>
                </a:solidFill>
              </a:rPr>
              <a:t>1</a:t>
            </a:r>
            <a:r>
              <a:rPr lang="ko-KR" altLang="en-US" sz="2400" b="1" spc="-300" dirty="0">
                <a:solidFill>
                  <a:srgbClr val="FF0000"/>
                </a:solidFill>
              </a:rPr>
              <a:t>조</a:t>
            </a:r>
            <a:endParaRPr lang="ko-KR" altLang="en-US" sz="2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2765067" y="18353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381674" y="18353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935265" y="18353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583115" y="18353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2765067" y="33179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381674" y="33179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935265" y="33179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583115" y="3317943"/>
            <a:ext cx="599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808901" y="4797152"/>
            <a:ext cx="104505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10000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4978939" y="4797152"/>
            <a:ext cx="104505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10000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139179" y="4797152"/>
            <a:ext cx="104505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10000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배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11" name="그룹 10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67" name="사각형: 둥근 모서리 66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78BD716B-05F3-6A70-7D4A-ECAFF70EF8AB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68" name="사각형: 둥근 모서리 67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C6543F6F-8116-B486-2567-A59D9DDB887B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>
                      <a:solidFill>
                        <a:schemeClr val="bg1"/>
                      </a:solidFill>
                    </a:rPr>
                    <a:t>1</a:t>
                  </a:r>
                  <a:endParaRPr lang="ko-KR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사각형: 둥근 모서리 68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00D52A4D-D415-31AC-FAC1-E526CE6E0111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70" name="사각형: 둥근 모서리 69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EADC15EB-6C06-1D03-17AD-518BAEE6A21E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71" name="사각형: 둥근 모서리 70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97C5E0C5-9046-A05A-CB64-22C0B368F20E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72" name="사각형: 둥근 모서리 71">
                  <a:hlinkClick r:id="rId19" action="ppaction://hlinksldjump"/>
                  <a:extLst>
                    <a:ext uri="{FF2B5EF4-FFF2-40B4-BE49-F238E27FC236}">
                      <a16:creationId xmlns:a16="http://schemas.microsoft.com/office/drawing/2014/main" id="{D48D78B1-A5EE-1C6E-2288-74840CC90313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74" name="사각형: 둥근 모서리 73">
                  <a:hlinkClick r:id="rId20" action="ppaction://hlinksldjump"/>
                  <a:extLst>
                    <a:ext uri="{FF2B5EF4-FFF2-40B4-BE49-F238E27FC236}">
                      <a16:creationId xmlns:a16="http://schemas.microsoft.com/office/drawing/2014/main" id="{1CD411D0-9249-71BA-C98D-AA27D02EDD5C}"/>
                    </a:ext>
                  </a:extLst>
                </p:cNvPr>
                <p:cNvSpPr/>
                <p:nvPr/>
              </p:nvSpPr>
              <p:spPr>
                <a:xfrm>
                  <a:off x="4546475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205" name="사각형: 둥근 모서리 29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86" name="사각형: 둥근 모서리 63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88" name="사각형: 둥근 모서리 25">
              <a:hlinkClick r:id="rId23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9" name="사각형: 둥근 모서리 25">
              <a:hlinkClick r:id="rId24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0" name="사각형: 둥근 모서리 28">
              <a:hlinkClick r:id="rId25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1" name="사각형: 둥근 모서리 28">
              <a:hlinkClick r:id="rId26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87" name="그림 86">
            <a:extLst>
              <a:ext uri="{FF2B5EF4-FFF2-40B4-BE49-F238E27FC236}">
                <a16:creationId xmlns:a16="http://schemas.microsoft.com/office/drawing/2014/main" id="{055171FA-EBB4-48A2-B86F-B981DF2343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77491" y="2370390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6DAF2339-E805-42E9-8F57-81EB1EDDD1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5639" y="2390532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FE47EFD1-20AA-4FDE-9950-C9EA24DC426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59005" y="3829160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D1267ABB-6329-4C1F-97C7-FD20762ECB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6596" y="3829160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441A4405-1C0F-4152-9725-10201550F1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36716" y="5296746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14B2C073-498B-440F-8392-8245AB3D7F6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07133" y="5296746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3" name="그림 28">
            <a:extLst>
              <a:ext uri="{FF2B5EF4-FFF2-40B4-BE49-F238E27FC236}">
                <a16:creationId xmlns:a16="http://schemas.microsoft.com/office/drawing/2014/main" id="{731486B1-677C-E7F1-E6B1-C21358FD8D5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dirty="0"/>
              <a:t>각 자리의 숫자가 나타내는 값의 합으로 나타내어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8" name="그래픽 2">
            <a:extLst>
              <a:ext uri="{FF2B5EF4-FFF2-40B4-BE49-F238E27FC236}">
                <a16:creationId xmlns:a16="http://schemas.microsoft.com/office/drawing/2014/main" id="{CD25E291-B903-00FE-020D-41C00042F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7" name="그래픽 4">
            <a:extLst>
              <a:ext uri="{FF2B5EF4-FFF2-40B4-BE49-F238E27FC236}">
                <a16:creationId xmlns:a16="http://schemas.microsoft.com/office/drawing/2014/main" id="{06B8631D-A09B-94B6-CAAD-C0FD39BFC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1606927-6919-2321-EE53-3B0080EC4632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8F56A2A-A700-6A12-EB1E-204C56303FC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6B05469-DFA3-44BB-7440-47F3A6A1E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D890E9-B983-6BB0-3F4B-023FC003D08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E6C7CE6-7E70-8B9A-C191-CC1AD5CA86FC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1BB534A2-A447-69A8-4F35-E5E38ED87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B9820D-D3B0-8762-02B1-0774ADF80B16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13165" y="2385696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57" y="2480614"/>
            <a:ext cx="9698859" cy="16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1733833" y="4417876"/>
            <a:ext cx="8931931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473500000000</a:t>
            </a:r>
            <a:r>
              <a:rPr lang="en-US" altLang="ko-KR" sz="3200" b="1" spc="-3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=                           +</a:t>
            </a:r>
            <a:br>
              <a:rPr lang="en-US" altLang="ko-KR" sz="3200" b="1" spc="-3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</a:br>
            <a:r>
              <a:rPr kumimoji="0" lang="en-US" altLang="ko-KR" sz="3200" b="1" i="0" u="none" strike="noStrike" kern="1200" cap="none" spc="-3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                         +                       +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3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4435687" y="4359251"/>
            <a:ext cx="2688415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54" name="그림 153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534015" y="4430705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4435687" y="4400298"/>
            <a:ext cx="26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400000000000</a:t>
            </a:r>
            <a:endParaRPr lang="ko-KR" altLang="en-US" sz="3200" dirty="0"/>
          </a:p>
        </p:txBody>
      </p:sp>
      <p:sp>
        <p:nvSpPr>
          <p:cNvPr id="156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4771381" y="5072556"/>
            <a:ext cx="2327321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57" name="그림 156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89162" y="5144010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4771381" y="5113603"/>
            <a:ext cx="232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3000000000</a:t>
            </a:r>
            <a:endParaRPr lang="ko-KR" altLang="en-US" sz="3200" dirty="0"/>
          </a:p>
        </p:txBody>
      </p:sp>
      <p:sp>
        <p:nvSpPr>
          <p:cNvPr id="159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7550141" y="4359251"/>
            <a:ext cx="2688415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60" name="그림 159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648469" y="4430705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7550141" y="4400298"/>
            <a:ext cx="26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70000000000</a:t>
            </a:r>
            <a:endParaRPr lang="ko-KR" altLang="en-US" sz="3200" dirty="0"/>
          </a:p>
        </p:txBody>
      </p:sp>
      <p:sp>
        <p:nvSpPr>
          <p:cNvPr id="162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7461241" y="5072556"/>
            <a:ext cx="2327321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63" name="그림 162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79022" y="5144010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7461241" y="5113603"/>
            <a:ext cx="232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500000000</a:t>
            </a:r>
            <a:endParaRPr lang="ko-KR" altLang="en-US" sz="3200" dirty="0"/>
          </a:p>
        </p:txBody>
      </p:sp>
      <p:grpSp>
        <p:nvGrpSpPr>
          <p:cNvPr id="5" name="그룹 4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4" name="그룹 3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65" name="사각형: 둥근 모서리 64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5E5599F2-BE14-ED20-5413-94A7B370F238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66" name="사각형: 둥근 모서리 65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B0D0CF83-CE4A-F36E-C9B0-1E7660701BAA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67" name="사각형: 둥근 모서리 66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3DFB364D-2D35-063B-F59C-1B7E5BF92253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</a:rPr>
                    <a:t>2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사각형: 둥근 모서리 67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1B696E85-7890-85B3-E30B-54B634D5B56E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69" name="사각형: 둥근 모서리 68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43F1D18D-72C1-7672-893D-858D28BAF680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70" name="사각형: 둥근 모서리 69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E42DA8BC-8CD0-67D3-BCD1-46591683C208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72" name="사각형: 둥근 모서리 71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D30967E6-0023-97E8-1838-82D551902E9F}"/>
                    </a:ext>
                  </a:extLst>
                </p:cNvPr>
                <p:cNvSpPr/>
                <p:nvPr/>
              </p:nvSpPr>
              <p:spPr>
                <a:xfrm>
                  <a:off x="4546475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178" name="사각형: 둥근 모서리 29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49" name="사각형: 둥근 모서리 63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1" name="사각형: 둥근 모서리 25">
              <a:hlinkClick r:id="rId19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4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28">
              <a:hlinkClick r:id="rId22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6" name="그림 28">
            <a:extLst>
              <a:ext uri="{FF2B5EF4-FFF2-40B4-BE49-F238E27FC236}">
                <a16:creationId xmlns:a16="http://schemas.microsoft.com/office/drawing/2014/main" id="{B2E1774C-283D-35C5-D2B3-66639F7CDF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8" grpId="0"/>
      <p:bldP spid="161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dirty="0"/>
              <a:t>각 자리의 숫자가 나타내는 값의 합으로 나타내어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8" name="그래픽 2">
            <a:extLst>
              <a:ext uri="{FF2B5EF4-FFF2-40B4-BE49-F238E27FC236}">
                <a16:creationId xmlns:a16="http://schemas.microsoft.com/office/drawing/2014/main" id="{CD25E291-B903-00FE-020D-41C00042F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7" name="그래픽 4">
            <a:extLst>
              <a:ext uri="{FF2B5EF4-FFF2-40B4-BE49-F238E27FC236}">
                <a16:creationId xmlns:a16="http://schemas.microsoft.com/office/drawing/2014/main" id="{06B8631D-A09B-94B6-CAAD-C0FD39BFC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1606927-6919-2321-EE53-3B0080EC4632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8F56A2A-A700-6A12-EB1E-204C56303FC3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6B05469-DFA3-44BB-7440-47F3A6A1E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D890E9-B983-6BB0-3F4B-023FC003D08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E6C7CE6-7E70-8B9A-C191-CC1AD5CA86FC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1BB534A2-A447-69A8-4F35-E5E38ED87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B9820D-D3B0-8762-02B1-0774ADF80B16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13165" y="2385696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B79B9C-54FC-44A0-8643-17CC1BE33217}"/>
              </a:ext>
            </a:extLst>
          </p:cNvPr>
          <p:cNvSpPr txBox="1"/>
          <p:nvPr/>
        </p:nvSpPr>
        <p:spPr>
          <a:xfrm>
            <a:off x="1589212" y="4437289"/>
            <a:ext cx="9397867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5104000000000000</a:t>
            </a:r>
            <a:r>
              <a:rPr lang="en-US" altLang="ko-KR" sz="3200" b="1" spc="-3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=     </a:t>
            </a:r>
            <a:r>
              <a:rPr lang="en-US" altLang="ko-KR" sz="3200" b="1" spc="-300" dirty="0">
                <a:solidFill>
                  <a:prstClr val="black"/>
                </a:solidFill>
                <a:ea typeface="맑은 고딕" panose="020B0503020000020004" pitchFamily="50" charset="-127"/>
              </a:rPr>
              <a:t>                             </a:t>
            </a:r>
          </a:p>
          <a:p>
            <a:pPr lvl="0">
              <a:lnSpc>
                <a:spcPct val="120000"/>
              </a:lnSpc>
            </a:pPr>
            <a:r>
              <a:rPr lang="en-US" altLang="ko-KR" sz="3200" b="1" spc="-300" dirty="0">
                <a:solidFill>
                  <a:prstClr val="black"/>
                </a:solidFill>
                <a:ea typeface="맑은 고딕" panose="020B0503020000020004" pitchFamily="50" charset="-127"/>
              </a:rPr>
              <a:t>                                +                                 + </a:t>
            </a:r>
          </a:p>
        </p:txBody>
      </p:sp>
      <p:sp>
        <p:nvSpPr>
          <p:cNvPr id="47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275973" y="5093640"/>
            <a:ext cx="3298015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79101" y="5165094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275973" y="5134687"/>
            <a:ext cx="329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100000000000000</a:t>
            </a:r>
            <a:endParaRPr lang="ko-KR" altLang="en-US" sz="3200" dirty="0"/>
          </a:p>
        </p:txBody>
      </p:sp>
      <p:sp>
        <p:nvSpPr>
          <p:cNvPr id="55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089084" y="4386260"/>
            <a:ext cx="34798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83105" y="4457714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089084" y="4427307"/>
            <a:ext cx="347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5000000000000000</a:t>
            </a:r>
            <a:endParaRPr lang="ko-KR" altLang="en-US" sz="3200" dirty="0"/>
          </a:p>
        </p:txBody>
      </p:sp>
      <p:sp>
        <p:nvSpPr>
          <p:cNvPr id="58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8983093" y="5093640"/>
            <a:ext cx="2903263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188845" y="5165094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8983093" y="5134687"/>
            <a:ext cx="290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4000000000000</a:t>
            </a:r>
            <a:endParaRPr lang="ko-KR" altLang="en-US" sz="3200" dirty="0"/>
          </a:p>
        </p:txBody>
      </p:sp>
      <p:grpSp>
        <p:nvGrpSpPr>
          <p:cNvPr id="5" name="그룹 4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4" name="그룹 3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91" name="사각형: 둥근 모서리 64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5E5599F2-BE14-ED20-5413-94A7B370F238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92" name="사각형: 둥근 모서리 65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B0D0CF83-CE4A-F36E-C9B0-1E7660701BAA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3" name="사각형: 둥근 모서리 66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3DFB364D-2D35-063B-F59C-1B7E5BF92253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</a:rPr>
                    <a:t>2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사각형: 둥근 모서리 67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1B696E85-7890-85B3-E30B-54B634D5B56E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5" name="사각형: 둥근 모서리 68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43F1D18D-72C1-7672-893D-858D28BAF680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96" name="사각형: 둥근 모서리 69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E42DA8BC-8CD0-67D3-BCD1-46591683C208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98" name="사각형: 둥근 모서리 71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D30967E6-0023-97E8-1838-82D551902E9F}"/>
                    </a:ext>
                  </a:extLst>
                </p:cNvPr>
                <p:cNvSpPr/>
                <p:nvPr/>
              </p:nvSpPr>
              <p:spPr>
                <a:xfrm>
                  <a:off x="4546475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103" name="사각형: 둥근 모서리 29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50" name="사각형: 둥근 모서리 63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4" name="사각형: 둥근 모서리 25">
              <a:hlinkClick r:id="rId19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4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5" name="사각형: 둥근 모서리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6" name="사각형: 둥근 모서리 28">
              <a:hlinkClick r:id="rId22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6" name="그림 28">
            <a:extLst>
              <a:ext uri="{FF2B5EF4-FFF2-40B4-BE49-F238E27FC236}">
                <a16:creationId xmlns:a16="http://schemas.microsoft.com/office/drawing/2014/main" id="{21A3F9E0-A633-27F4-0142-4B185E2D395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5ECE047-5FF8-30D3-CEC5-131C4876974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58489" y="2420711"/>
            <a:ext cx="10041224" cy="18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5" name="그래픽 2">
            <a:extLst>
              <a:ext uri="{FF2B5EF4-FFF2-40B4-BE49-F238E27FC236}">
                <a16:creationId xmlns:a16="http://schemas.microsoft.com/office/drawing/2014/main" id="{BF495C3C-364C-9018-3438-A3CDC16B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6" name="그래픽 4">
            <a:extLst>
              <a:ext uri="{FF2B5EF4-FFF2-40B4-BE49-F238E27FC236}">
                <a16:creationId xmlns:a16="http://schemas.microsoft.com/office/drawing/2014/main" id="{FCC0A514-9ABA-7146-0ADD-CA9A9F3B2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720CD06-C8C0-E538-D705-F64692654646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44DFF2F-2F9F-6510-DEC2-390FB906B787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0" name="그래픽 57">
                <a:extLst>
                  <a:ext uri="{FF2B5EF4-FFF2-40B4-BE49-F238E27FC236}">
                    <a16:creationId xmlns:a16="http://schemas.microsoft.com/office/drawing/2014/main" id="{1BDB25C5-D2EF-A43F-2817-AB0050528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B1BEA0-E9BF-DB7B-5A6A-6DD07C69B3F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F93AC11-D1CF-4A59-38D4-933083B110F9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2CBCE075-0C3C-779D-8C97-F805CAF98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48BF0A-2331-39E3-3BE9-AB072C995D35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234346" y="3484844"/>
            <a:ext cx="133716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조는</a:t>
            </a:r>
            <a:endParaRPr lang="en-US" altLang="ko-KR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안에 알맞은 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5" name="사각형: 둥근 모서리 20">
            <a:extLst>
              <a:ext uri="{FF2B5EF4-FFF2-40B4-BE49-F238E27FC236}">
                <a16:creationId xmlns:a16="http://schemas.microsoft.com/office/drawing/2014/main" id="{C76374C8-86C1-2ACF-A456-6567499B13EF}"/>
              </a:ext>
            </a:extLst>
          </p:cNvPr>
          <p:cNvSpPr/>
          <p:nvPr/>
        </p:nvSpPr>
        <p:spPr>
          <a:xfrm>
            <a:off x="1137706" y="1168905"/>
            <a:ext cx="369177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98" y="2239113"/>
            <a:ext cx="508371" cy="322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3047968" y="2013786"/>
            <a:ext cx="776457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9000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억보다           만큼 더 큰 수입니다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3047968" y="3000996"/>
            <a:ext cx="776457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9900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억보다           만큼 더 큰 수입니다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3047968" y="3988206"/>
            <a:ext cx="776457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9990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억보다           만큼 더 큰 수입니다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3047968" y="4975417"/>
            <a:ext cx="776457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9999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억보다           만큼 더 큰 수입니다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100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447928" y="2023089"/>
            <a:ext cx="1368152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01" name="그림 100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86125" y="2094543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447929" y="2076836"/>
            <a:ext cx="136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1000</a:t>
            </a:r>
            <a:r>
              <a:rPr lang="ko-KR" altLang="en-US" sz="3200" b="1" spc="-300" dirty="0">
                <a:solidFill>
                  <a:srgbClr val="FF0000"/>
                </a:solidFill>
              </a:rPr>
              <a:t>억</a:t>
            </a:r>
            <a:endParaRPr lang="ko-KR" altLang="en-US" sz="3200" dirty="0"/>
          </a:p>
        </p:txBody>
      </p:sp>
      <p:sp>
        <p:nvSpPr>
          <p:cNvPr id="103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447928" y="3048829"/>
            <a:ext cx="1368152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04" name="그림 103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86125" y="3120283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447929" y="3102576"/>
            <a:ext cx="136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100</a:t>
            </a:r>
            <a:r>
              <a:rPr lang="ko-KR" altLang="en-US" sz="3200" b="1" spc="-300" dirty="0">
                <a:solidFill>
                  <a:srgbClr val="FF0000"/>
                </a:solidFill>
              </a:rPr>
              <a:t>억</a:t>
            </a:r>
            <a:endParaRPr lang="ko-KR" altLang="en-US" sz="3200" dirty="0"/>
          </a:p>
        </p:txBody>
      </p:sp>
      <p:sp>
        <p:nvSpPr>
          <p:cNvPr id="106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447928" y="4032948"/>
            <a:ext cx="1368152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07" name="그림 106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86125" y="4104402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447929" y="4086695"/>
            <a:ext cx="136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10</a:t>
            </a:r>
            <a:r>
              <a:rPr lang="ko-KR" altLang="en-US" sz="3200" b="1" spc="-300" dirty="0">
                <a:solidFill>
                  <a:srgbClr val="FF0000"/>
                </a:solidFill>
              </a:rPr>
              <a:t>억</a:t>
            </a:r>
            <a:endParaRPr lang="ko-KR" altLang="en-US" sz="3200" dirty="0"/>
          </a:p>
        </p:txBody>
      </p:sp>
      <p:sp>
        <p:nvSpPr>
          <p:cNvPr id="109" name="사각형: 둥근 모서리 9">
            <a:extLst>
              <a:ext uri="{FF2B5EF4-FFF2-40B4-BE49-F238E27FC236}">
                <a16:creationId xmlns:a16="http://schemas.microsoft.com/office/drawing/2014/main" id="{D89E41FD-05B3-E2BB-90F4-5818E15906DC}"/>
              </a:ext>
            </a:extLst>
          </p:cNvPr>
          <p:cNvSpPr/>
          <p:nvPr/>
        </p:nvSpPr>
        <p:spPr>
          <a:xfrm>
            <a:off x="5447928" y="5013248"/>
            <a:ext cx="1368152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110" name="그림 109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86125" y="5084702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2DA23FFD-7B84-7C50-87BD-1DFDADA0D5AC}"/>
              </a:ext>
            </a:extLst>
          </p:cNvPr>
          <p:cNvSpPr txBox="1"/>
          <p:nvPr/>
        </p:nvSpPr>
        <p:spPr>
          <a:xfrm>
            <a:off x="5447929" y="5066995"/>
            <a:ext cx="136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</a:rPr>
              <a:t>1</a:t>
            </a:r>
            <a:r>
              <a:rPr lang="ko-KR" altLang="en-US" sz="3200" b="1" spc="-300" dirty="0">
                <a:solidFill>
                  <a:srgbClr val="FF0000"/>
                </a:solidFill>
              </a:rPr>
              <a:t>억</a:t>
            </a:r>
            <a:endParaRPr lang="ko-KR" altLang="en-US" sz="3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2" name="그룹 1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48" name="사각형: 둥근 모서리 47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219F77E7-AE65-EFB5-D19B-2E0627535045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54" name="사각형: 둥근 모서리 53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089676F2-3999-2014-1B98-53E3864A87AC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5" name="사각형: 둥근 모서리 54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7929C223-AB7E-B7B1-67AF-9A815F889FF5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6" name="사각형: 둥근 모서리 55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CF9CDA41-9FD8-21EA-596D-332168B1D71D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chemeClr val="bg1"/>
                      </a:solidFill>
                    </a:rPr>
                    <a:t>3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사각형: 둥근 모서리 56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5C4C3DF2-A1E1-6AF9-1073-547947142AB4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4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8" name="사각형: 둥근 모서리 57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70DADA42-DCA3-D217-EE71-1920B9EC27A2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60" name="사각형: 둥근 모서리 59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370E899E-9D33-A1FB-512C-D34197C2694F}"/>
                    </a:ext>
                  </a:extLst>
                </p:cNvPr>
                <p:cNvSpPr/>
                <p:nvPr/>
              </p:nvSpPr>
              <p:spPr>
                <a:xfrm>
                  <a:off x="4546475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125" name="사각형: 둥근 모서리 29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53" name="사각형: 둥근 모서리 63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62" name="사각형: 둥근 모서리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3" name="사각형: 둥근 모서리 25">
              <a:hlinkClick r:id="rId21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4" name="사각형: 둥근 모서리 28">
              <a:hlinkClick r:id="rId22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5" name="사각형: 둥근 모서리 28">
              <a:hlinkClick r:id="rId23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7" name="그림 28">
            <a:extLst>
              <a:ext uri="{FF2B5EF4-FFF2-40B4-BE49-F238E27FC236}">
                <a16:creationId xmlns:a16="http://schemas.microsoft.com/office/drawing/2014/main" id="{E8008843-ACFC-DA64-84EF-4E32AB1C51D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/>
      <p:bldP spid="108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9" name="그래픽 2">
            <a:extLst>
              <a:ext uri="{FF2B5EF4-FFF2-40B4-BE49-F238E27FC236}">
                <a16:creationId xmlns:a16="http://schemas.microsoft.com/office/drawing/2014/main" id="{7E172428-27A2-A578-B59C-608611BF1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2" name="그래픽 4">
            <a:extLst>
              <a:ext uri="{FF2B5EF4-FFF2-40B4-BE49-F238E27FC236}">
                <a16:creationId xmlns:a16="http://schemas.microsoft.com/office/drawing/2014/main" id="{F7BD79C5-9970-D596-00CD-0D20266D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249F2F9-EC99-2AD3-27FF-90C07B4D7C3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269559D-F098-78D1-38EF-55E440C4AE2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7" name="그래픽 57">
                <a:extLst>
                  <a:ext uri="{FF2B5EF4-FFF2-40B4-BE49-F238E27FC236}">
                    <a16:creationId xmlns:a16="http://schemas.microsoft.com/office/drawing/2014/main" id="{155736F4-6C48-4126-A1AE-5AFDFC687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5D7F26-496E-68F8-0202-FAEBD56402C3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C5346CF-953C-3D34-C156-E52A080CFEEB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46A47281-BAFF-0E84-66CB-3EF18582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BD074A-3FA2-14A7-27CA-3A261895096B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8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조를 나타내는 값을 찾아 기호를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ko-KR" altLang="en-US" sz="3600" b="1" spc="-300" dirty="0">
              <a:solidFill>
                <a:sysClr val="windowText" lastClr="000000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2" name="그룹 1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236948" y="6391126"/>
                <a:ext cx="7753390" cy="396000"/>
                <a:chOff x="236948" y="6391126"/>
                <a:chExt cx="7753390" cy="396000"/>
              </a:xfrm>
            </p:grpSpPr>
            <p:sp>
              <p:nvSpPr>
                <p:cNvPr id="43" name="사각형: 둥근 모서리 42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5077B994-6B17-67EF-8408-883C1E0427CC}"/>
                    </a:ext>
                  </a:extLst>
                </p:cNvPr>
                <p:cNvSpPr/>
                <p:nvPr/>
              </p:nvSpPr>
              <p:spPr>
                <a:xfrm>
                  <a:off x="236948" y="6391126"/>
                  <a:ext cx="977023" cy="39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차시 시작</a:t>
                  </a:r>
                </a:p>
              </p:txBody>
            </p:sp>
            <p:sp>
              <p:nvSpPr>
                <p:cNvPr id="44" name="사각형: 둥근 모서리 43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6B42C0B2-7AE6-F1A5-4117-F66182CDA314}"/>
                    </a:ext>
                  </a:extLst>
                </p:cNvPr>
                <p:cNvSpPr/>
                <p:nvPr/>
              </p:nvSpPr>
              <p:spPr>
                <a:xfrm>
                  <a:off x="1839430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1" name="사각형: 둥근 모서리 50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59AD324F-81B5-D6D0-1CA9-3839C28C3122}"/>
                    </a:ext>
                  </a:extLst>
                </p:cNvPr>
                <p:cNvSpPr/>
                <p:nvPr/>
              </p:nvSpPr>
              <p:spPr>
                <a:xfrm>
                  <a:off x="2380839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2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2" name="사각형: 둥근 모서리 51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5749EDB1-5192-51C0-D1D3-5C4AADDD9CFD}"/>
                    </a:ext>
                  </a:extLst>
                </p:cNvPr>
                <p:cNvSpPr/>
                <p:nvPr/>
              </p:nvSpPr>
              <p:spPr>
                <a:xfrm>
                  <a:off x="2922248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3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53" name="사각형: 둥근 모서리 52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24CDDA11-548A-B13E-786D-1C3B6E1933F5}"/>
                    </a:ext>
                  </a:extLst>
                </p:cNvPr>
                <p:cNvSpPr/>
                <p:nvPr/>
              </p:nvSpPr>
              <p:spPr>
                <a:xfrm>
                  <a:off x="3463657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0B6E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chemeClr val="bg1"/>
                      </a:solidFill>
                    </a:rPr>
                    <a:t>4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사각형: 둥근 모서리 53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9CB81E93-9CB5-74AC-4D27-1D47D7C0155E}"/>
                    </a:ext>
                  </a:extLst>
                </p:cNvPr>
                <p:cNvSpPr/>
                <p:nvPr/>
              </p:nvSpPr>
              <p:spPr>
                <a:xfrm>
                  <a:off x="1249587" y="6401095"/>
                  <a:ext cx="554227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3200" tIns="36000" rIns="43200" bIns="18000" rtlCol="0" anchor="ctr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rgbClr val="868686"/>
                      </a:solidFill>
                    </a:rPr>
                    <a:t>도입</a:t>
                  </a:r>
                </a:p>
              </p:txBody>
            </p:sp>
            <p:sp>
              <p:nvSpPr>
                <p:cNvPr id="56" name="사각형: 둥근 모서리 55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857BF377-BD46-0244-2CB5-E5ECFA7FF916}"/>
                    </a:ext>
                  </a:extLst>
                </p:cNvPr>
                <p:cNvSpPr/>
                <p:nvPr/>
              </p:nvSpPr>
              <p:spPr>
                <a:xfrm>
                  <a:off x="4546475" y="6401095"/>
                  <a:ext cx="505793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>
                      <a:solidFill>
                        <a:srgbClr val="868686"/>
                      </a:solidFill>
                    </a:rPr>
                    <a:t>6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  <p:sp>
              <p:nvSpPr>
                <p:cNvPr id="139" name="사각형: 둥근 모서리 29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A1846CDB-B04A-058A-9A36-AF851138647E}"/>
                    </a:ext>
                  </a:extLst>
                </p:cNvPr>
                <p:cNvSpPr/>
                <p:nvPr/>
              </p:nvSpPr>
              <p:spPr>
                <a:xfrm>
                  <a:off x="7380093" y="6401095"/>
                  <a:ext cx="610245" cy="3796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9E9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44000" tIns="36000" rIns="144000" bIns="18000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868686"/>
                      </a:solidFill>
                    </a:rPr>
                    <a:t>11</a:t>
                  </a:r>
                  <a:endParaRPr lang="ko-KR" altLang="en-US" sz="1400" b="1" dirty="0">
                    <a:solidFill>
                      <a:srgbClr val="868686"/>
                    </a:solidFill>
                  </a:endParaRPr>
                </a:p>
              </p:txBody>
            </p:sp>
          </p:grpSp>
          <p:sp>
            <p:nvSpPr>
              <p:cNvPr id="46" name="사각형: 둥근 모서리 63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9096120A-3378-8495-EF00-157E3653D603}"/>
                  </a:ext>
                </a:extLst>
              </p:cNvPr>
              <p:cNvSpPr/>
              <p:nvPr/>
            </p:nvSpPr>
            <p:spPr>
              <a:xfrm>
                <a:off x="401173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5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48" name="사각형: 둥근 모서리 2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25">
              <a:hlinkClick r:id="rId19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28">
              <a:hlinkClick r:id="rId20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55" name="사각형: 둥근 모서리 3">
            <a:extLst>
              <a:ext uri="{FF2B5EF4-FFF2-40B4-BE49-F238E27FC236}">
                <a16:creationId xmlns:a16="http://schemas.microsoft.com/office/drawing/2014/main" id="{98B38BA1-C0B5-46EA-8C8C-4361E1EED18E}"/>
              </a:ext>
            </a:extLst>
          </p:cNvPr>
          <p:cNvSpPr/>
          <p:nvPr/>
        </p:nvSpPr>
        <p:spPr>
          <a:xfrm>
            <a:off x="2617083" y="2334557"/>
            <a:ext cx="7174798" cy="1406183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526408-1613-478E-834C-817C08049168}"/>
              </a:ext>
            </a:extLst>
          </p:cNvPr>
          <p:cNvSpPr txBox="1"/>
          <p:nvPr/>
        </p:nvSpPr>
        <p:spPr>
          <a:xfrm>
            <a:off x="3056557" y="2543022"/>
            <a:ext cx="6508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4828518300000000</a:t>
            </a: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ECB131DA-2D18-4834-B623-01C60D5C865B}"/>
              </a:ext>
            </a:extLst>
          </p:cNvPr>
          <p:cNvCxnSpPr/>
          <p:nvPr/>
        </p:nvCxnSpPr>
        <p:spPr>
          <a:xfrm>
            <a:off x="4662512" y="3050253"/>
            <a:ext cx="252896" cy="0"/>
          </a:xfrm>
          <a:prstGeom prst="line">
            <a:avLst/>
          </a:prstGeom>
          <a:ln w="28575">
            <a:solidFill>
              <a:srgbClr val="E62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2C970F5-EE2E-4356-8C16-69E29F1C4CD8}"/>
              </a:ext>
            </a:extLst>
          </p:cNvPr>
          <p:cNvCxnSpPr/>
          <p:nvPr/>
        </p:nvCxnSpPr>
        <p:spPr>
          <a:xfrm>
            <a:off x="5843104" y="3050253"/>
            <a:ext cx="252896" cy="0"/>
          </a:xfrm>
          <a:prstGeom prst="line">
            <a:avLst/>
          </a:prstGeom>
          <a:ln w="28575">
            <a:solidFill>
              <a:srgbClr val="E62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2A972984-B033-4490-8331-656CC0CCD860}"/>
              </a:ext>
            </a:extLst>
          </p:cNvPr>
          <p:cNvCxnSpPr/>
          <p:nvPr/>
        </p:nvCxnSpPr>
        <p:spPr>
          <a:xfrm>
            <a:off x="5153078" y="3050253"/>
            <a:ext cx="252896" cy="0"/>
          </a:xfrm>
          <a:prstGeom prst="line">
            <a:avLst/>
          </a:prstGeom>
          <a:ln w="28575">
            <a:solidFill>
              <a:srgbClr val="E62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6A287E5-AD77-4D47-B608-416A2D248496}"/>
              </a:ext>
            </a:extLst>
          </p:cNvPr>
          <p:cNvSpPr txBox="1"/>
          <p:nvPr/>
        </p:nvSpPr>
        <p:spPr>
          <a:xfrm>
            <a:off x="4431243" y="3028642"/>
            <a:ext cx="710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㉠</a:t>
            </a:r>
            <a:endParaRPr lang="en-US" altLang="ko-KR" sz="2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E7BC9E-A6B7-4950-BC09-14092816BB7D}"/>
              </a:ext>
            </a:extLst>
          </p:cNvPr>
          <p:cNvSpPr txBox="1"/>
          <p:nvPr/>
        </p:nvSpPr>
        <p:spPr>
          <a:xfrm>
            <a:off x="4924539" y="3039528"/>
            <a:ext cx="710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㉡</a:t>
            </a:r>
            <a:endParaRPr lang="en-US" altLang="ko-KR" sz="2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8EA722-97F2-4EAE-BD89-583F26E759EE}"/>
              </a:ext>
            </a:extLst>
          </p:cNvPr>
          <p:cNvSpPr txBox="1"/>
          <p:nvPr/>
        </p:nvSpPr>
        <p:spPr>
          <a:xfrm>
            <a:off x="5614077" y="3039528"/>
            <a:ext cx="710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㉢</a:t>
            </a:r>
            <a:endParaRPr lang="en-US" altLang="ko-KR" sz="2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ACC5FADD-BC2F-418F-B5F1-8E6327D85F3A}"/>
              </a:ext>
            </a:extLst>
          </p:cNvPr>
          <p:cNvSpPr/>
          <p:nvPr/>
        </p:nvSpPr>
        <p:spPr>
          <a:xfrm>
            <a:off x="6640632" y="3933056"/>
            <a:ext cx="4700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/>
              <a:t>(                      )</a:t>
            </a:r>
            <a:endParaRPr lang="ko-KR" altLang="en-US" sz="32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A17FA4-508A-46AC-90AC-0CA8143CDB3D}"/>
              </a:ext>
            </a:extLst>
          </p:cNvPr>
          <p:cNvSpPr txBox="1"/>
          <p:nvPr/>
        </p:nvSpPr>
        <p:spPr>
          <a:xfrm>
            <a:off x="8904312" y="3952851"/>
            <a:ext cx="131054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㉡</a:t>
            </a: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7D4D5F5C-8178-46D3-878A-F78E1E22FA93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9368851" y="3985439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그림 28">
            <a:extLst>
              <a:ext uri="{FF2B5EF4-FFF2-40B4-BE49-F238E27FC236}">
                <a16:creationId xmlns:a16="http://schemas.microsoft.com/office/drawing/2014/main" id="{31C42C37-12D1-85C1-2824-85F021EC38D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수를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쓰고 읽어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14" name="그래픽 2">
            <a:extLst>
              <a:ext uri="{FF2B5EF4-FFF2-40B4-BE49-F238E27FC236}">
                <a16:creationId xmlns:a16="http://schemas.microsoft.com/office/drawing/2014/main" id="{06FC008E-7115-1BF9-AF82-B08BADE1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8" name="그래픽 4">
            <a:extLst>
              <a:ext uri="{FF2B5EF4-FFF2-40B4-BE49-F238E27FC236}">
                <a16:creationId xmlns:a16="http://schemas.microsoft.com/office/drawing/2014/main" id="{DB7783EF-1DC3-3BB6-0CA1-ADA78E31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16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92C133-9125-6F7A-25AA-C74A30877C5A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8E99FFD-CF25-A6FB-5919-E2715227C31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3" name="그래픽 57">
                <a:extLst>
                  <a:ext uri="{FF2B5EF4-FFF2-40B4-BE49-F238E27FC236}">
                    <a16:creationId xmlns:a16="http://schemas.microsoft.com/office/drawing/2014/main" id="{88AC1C82-EEBC-B447-B0FF-43906DC5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AAC710-EB5F-B1DE-B30A-AE17B46E0EF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9157BB9-084C-3969-E711-F4306D8D911F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8B7DF9E2-44D9-369B-4AFD-D4695FB7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989688-E57B-63CD-EA72-D6AE8B9BDCD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1772816"/>
            <a:ext cx="317673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30697" y="3974806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4" y="1779675"/>
            <a:ext cx="4258504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억이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5713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개인 수</a:t>
            </a:r>
            <a:endParaRPr lang="en-US" altLang="ko-KR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10EFFB0-FC86-6530-803F-B9F027AF7A4E}"/>
              </a:ext>
            </a:extLst>
          </p:cNvPr>
          <p:cNvSpPr txBox="1"/>
          <p:nvPr/>
        </p:nvSpPr>
        <p:spPr>
          <a:xfrm>
            <a:off x="1549464" y="3969872"/>
            <a:ext cx="620272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조가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61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개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억이 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321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개인 수</a:t>
            </a:r>
            <a:endParaRPr lang="en-US" altLang="ko-KR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116" name="직선 연결선 115"/>
          <p:cNvCxnSpPr/>
          <p:nvPr/>
        </p:nvCxnSpPr>
        <p:spPr>
          <a:xfrm>
            <a:off x="2372823" y="3744293"/>
            <a:ext cx="57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ADD0E92-21C2-4D62-9262-B96914F107DA}"/>
              </a:ext>
            </a:extLst>
          </p:cNvPr>
          <p:cNvSpPr txBox="1"/>
          <p:nvPr/>
        </p:nvSpPr>
        <p:spPr>
          <a:xfrm>
            <a:off x="2416085" y="3244934"/>
            <a:ext cx="5742088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</a:rPr>
              <a:t>오천칠백십삼억</a:t>
            </a:r>
            <a:endParaRPr lang="en-US" altLang="ko-KR" sz="3200" b="1" spc="-300" dirty="0">
              <a:solidFill>
                <a:srgbClr val="FF0000"/>
              </a:solidFill>
            </a:endParaRPr>
          </a:p>
        </p:txBody>
      </p:sp>
      <p:pic>
        <p:nvPicPr>
          <p:cNvPr id="118" name="그림 117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35526" y="3244934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119" name="직선 연결선 118"/>
          <p:cNvCxnSpPr/>
          <p:nvPr/>
        </p:nvCxnSpPr>
        <p:spPr>
          <a:xfrm>
            <a:off x="2331026" y="3025044"/>
            <a:ext cx="57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2ADD0E92-21C2-4D62-9262-B96914F107DA}"/>
              </a:ext>
            </a:extLst>
          </p:cNvPr>
          <p:cNvSpPr txBox="1"/>
          <p:nvPr/>
        </p:nvSpPr>
        <p:spPr>
          <a:xfrm>
            <a:off x="2402641" y="2505623"/>
            <a:ext cx="5556339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rgbClr val="FF0000"/>
                </a:solidFill>
              </a:rPr>
              <a:t>571300000000</a:t>
            </a:r>
          </a:p>
        </p:txBody>
      </p:sp>
      <p:pic>
        <p:nvPicPr>
          <p:cNvPr id="121" name="그림 120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03645" y="2505623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2" name="화살표: 오각형 76">
            <a:extLst>
              <a:ext uri="{FF2B5EF4-FFF2-40B4-BE49-F238E27FC236}">
                <a16:creationId xmlns:a16="http://schemas.microsoft.com/office/drawing/2014/main" id="{75272D25-72D2-1A5E-F6F7-9A30CE852BED}"/>
              </a:ext>
            </a:extLst>
          </p:cNvPr>
          <p:cNvSpPr/>
          <p:nvPr/>
        </p:nvSpPr>
        <p:spPr>
          <a:xfrm>
            <a:off x="1667987" y="2462939"/>
            <a:ext cx="946337" cy="561274"/>
          </a:xfrm>
          <a:prstGeom prst="homePlate">
            <a:avLst/>
          </a:prstGeom>
          <a:solidFill>
            <a:srgbClr val="A4D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쓰기</a:t>
            </a:r>
          </a:p>
        </p:txBody>
      </p:sp>
      <p:sp>
        <p:nvSpPr>
          <p:cNvPr id="123" name="화살표: 오각형 77">
            <a:extLst>
              <a:ext uri="{FF2B5EF4-FFF2-40B4-BE49-F238E27FC236}">
                <a16:creationId xmlns:a16="http://schemas.microsoft.com/office/drawing/2014/main" id="{173D3FA2-2EE8-FED1-656B-5B54A557D985}"/>
              </a:ext>
            </a:extLst>
          </p:cNvPr>
          <p:cNvSpPr/>
          <p:nvPr/>
        </p:nvSpPr>
        <p:spPr>
          <a:xfrm>
            <a:off x="1684051" y="3183019"/>
            <a:ext cx="946337" cy="561274"/>
          </a:xfrm>
          <a:prstGeom prst="homePlate">
            <a:avLst/>
          </a:prstGeom>
          <a:solidFill>
            <a:srgbClr val="ADB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읽기</a:t>
            </a:r>
          </a:p>
        </p:txBody>
      </p:sp>
      <p:cxnSp>
        <p:nvCxnSpPr>
          <p:cNvPr id="124" name="직선 연결선 123"/>
          <p:cNvCxnSpPr/>
          <p:nvPr/>
        </p:nvCxnSpPr>
        <p:spPr>
          <a:xfrm>
            <a:off x="2372823" y="5929802"/>
            <a:ext cx="57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ADD0E92-21C2-4D62-9262-B96914F107DA}"/>
              </a:ext>
            </a:extLst>
          </p:cNvPr>
          <p:cNvSpPr txBox="1"/>
          <p:nvPr/>
        </p:nvSpPr>
        <p:spPr>
          <a:xfrm>
            <a:off x="2416085" y="5430443"/>
            <a:ext cx="5742088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</a:rPr>
              <a:t>육십일조 삼백이십일억</a:t>
            </a:r>
            <a:endParaRPr lang="en-US" altLang="ko-KR" sz="3200" b="1" spc="-300" dirty="0">
              <a:solidFill>
                <a:srgbClr val="FF0000"/>
              </a:solidFill>
            </a:endParaRPr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35526" y="5430443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127" name="직선 연결선 126"/>
          <p:cNvCxnSpPr/>
          <p:nvPr/>
        </p:nvCxnSpPr>
        <p:spPr>
          <a:xfrm>
            <a:off x="2331026" y="5210553"/>
            <a:ext cx="57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2ADD0E92-21C2-4D62-9262-B96914F107DA}"/>
              </a:ext>
            </a:extLst>
          </p:cNvPr>
          <p:cNvSpPr txBox="1"/>
          <p:nvPr/>
        </p:nvSpPr>
        <p:spPr>
          <a:xfrm>
            <a:off x="2402641" y="4691132"/>
            <a:ext cx="5556339" cy="519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rgbClr val="FF0000"/>
                </a:solidFill>
              </a:rPr>
              <a:t>61032100000000</a:t>
            </a:r>
          </a:p>
        </p:txBody>
      </p:sp>
      <p:pic>
        <p:nvPicPr>
          <p:cNvPr id="129" name="그림 128">
            <a:extLst>
              <a:ext uri="{FF2B5EF4-FFF2-40B4-BE49-F238E27FC236}">
                <a16:creationId xmlns:a16="http://schemas.microsoft.com/office/drawing/2014/main" id="{2D2CC6B6-5184-1BD9-C210-BA236A1C7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03645" y="4691132"/>
            <a:ext cx="491759" cy="482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0" name="화살표: 오각형 76">
            <a:extLst>
              <a:ext uri="{FF2B5EF4-FFF2-40B4-BE49-F238E27FC236}">
                <a16:creationId xmlns:a16="http://schemas.microsoft.com/office/drawing/2014/main" id="{75272D25-72D2-1A5E-F6F7-9A30CE852BED}"/>
              </a:ext>
            </a:extLst>
          </p:cNvPr>
          <p:cNvSpPr/>
          <p:nvPr/>
        </p:nvSpPr>
        <p:spPr>
          <a:xfrm>
            <a:off x="1667987" y="4648448"/>
            <a:ext cx="946337" cy="561274"/>
          </a:xfrm>
          <a:prstGeom prst="homePlate">
            <a:avLst/>
          </a:prstGeom>
          <a:solidFill>
            <a:srgbClr val="A4D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쓰기</a:t>
            </a:r>
          </a:p>
        </p:txBody>
      </p:sp>
      <p:sp>
        <p:nvSpPr>
          <p:cNvPr id="131" name="화살표: 오각형 77">
            <a:extLst>
              <a:ext uri="{FF2B5EF4-FFF2-40B4-BE49-F238E27FC236}">
                <a16:creationId xmlns:a16="http://schemas.microsoft.com/office/drawing/2014/main" id="{173D3FA2-2EE8-FED1-656B-5B54A557D985}"/>
              </a:ext>
            </a:extLst>
          </p:cNvPr>
          <p:cNvSpPr/>
          <p:nvPr/>
        </p:nvSpPr>
        <p:spPr>
          <a:xfrm>
            <a:off x="1684051" y="5368528"/>
            <a:ext cx="946337" cy="561274"/>
          </a:xfrm>
          <a:prstGeom prst="homePlate">
            <a:avLst/>
          </a:prstGeom>
          <a:solidFill>
            <a:srgbClr val="ADB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읽기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36948" y="6391126"/>
            <a:ext cx="7753390" cy="396000"/>
            <a:chOff x="236948" y="6391126"/>
            <a:chExt cx="7753390" cy="396000"/>
          </a:xfrm>
        </p:grpSpPr>
        <p:grpSp>
          <p:nvGrpSpPr>
            <p:cNvPr id="25" name="그룹 24"/>
            <p:cNvGrpSpPr/>
            <p:nvPr/>
          </p:nvGrpSpPr>
          <p:grpSpPr>
            <a:xfrm>
              <a:off x="236948" y="6391126"/>
              <a:ext cx="7753390" cy="396000"/>
              <a:chOff x="236948" y="6391126"/>
              <a:chExt cx="7753390" cy="396000"/>
            </a:xfrm>
          </p:grpSpPr>
          <p:sp>
            <p:nvSpPr>
              <p:cNvPr id="51" name="사각형: 둥근 모서리 5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FABABE7-1098-FF45-ABB4-A65E4A211140}"/>
                  </a:ext>
                </a:extLst>
              </p:cNvPr>
              <p:cNvSpPr/>
              <p:nvPr/>
            </p:nvSpPr>
            <p:spPr>
              <a:xfrm>
                <a:off x="236948" y="6391126"/>
                <a:ext cx="977023" cy="39600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차시 시작</a:t>
                </a:r>
              </a:p>
            </p:txBody>
          </p:sp>
          <p:sp>
            <p:nvSpPr>
              <p:cNvPr id="57" name="사각형: 둥근 모서리 5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9D77862-6587-11EE-D229-E18895CED55B}"/>
                  </a:ext>
                </a:extLst>
              </p:cNvPr>
              <p:cNvSpPr/>
              <p:nvPr/>
            </p:nvSpPr>
            <p:spPr>
              <a:xfrm>
                <a:off x="1839430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58" name="사각형: 둥근 모서리 5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E7AE15E-D47B-C23B-5255-25D143496A52}"/>
                  </a:ext>
                </a:extLst>
              </p:cNvPr>
              <p:cNvSpPr/>
              <p:nvPr/>
            </p:nvSpPr>
            <p:spPr>
              <a:xfrm>
                <a:off x="2380839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2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59" name="사각형: 둥근 모서리 5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A72314A-33DB-18AB-2C91-29AEB07C852F}"/>
                  </a:ext>
                </a:extLst>
              </p:cNvPr>
              <p:cNvSpPr/>
              <p:nvPr/>
            </p:nvSpPr>
            <p:spPr>
              <a:xfrm>
                <a:off x="2922248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3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0" name="사각형: 둥근 모서리 5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6B3CE0-6909-2962-951B-53525AD4ECB5}"/>
                  </a:ext>
                </a:extLst>
              </p:cNvPr>
              <p:cNvSpPr/>
              <p:nvPr/>
            </p:nvSpPr>
            <p:spPr>
              <a:xfrm>
                <a:off x="3463657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4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61" name="사각형: 둥근 모서리 60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DBAD1CD-871A-8D09-5ECD-53C9C61ABF4B}"/>
                  </a:ext>
                </a:extLst>
              </p:cNvPr>
              <p:cNvSpPr/>
              <p:nvPr/>
            </p:nvSpPr>
            <p:spPr>
              <a:xfrm>
                <a:off x="1249587" y="6401095"/>
                <a:ext cx="554227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3200" tIns="36000" rIns="43200" bIns="18000" rtlCol="0" anchor="ctr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868686"/>
                    </a:solidFill>
                  </a:rPr>
                  <a:t>도입</a:t>
                </a:r>
              </a:p>
            </p:txBody>
          </p:sp>
          <p:sp>
            <p:nvSpPr>
              <p:cNvPr id="62" name="사각형: 둥근 모서리 61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05750F8A-BD65-5AA4-4D70-4A0AA550DA7E}"/>
                  </a:ext>
                </a:extLst>
              </p:cNvPr>
              <p:cNvSpPr/>
              <p:nvPr/>
            </p:nvSpPr>
            <p:spPr>
              <a:xfrm>
                <a:off x="4005066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40B6E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chemeClr val="bg1"/>
                    </a:solidFill>
                  </a:rPr>
                  <a:t>5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사각형: 둥근 모서리 6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C159C05-2F7D-1A31-75CE-12E414F3DC05}"/>
                  </a:ext>
                </a:extLst>
              </p:cNvPr>
              <p:cNvSpPr/>
              <p:nvPr/>
            </p:nvSpPr>
            <p:spPr>
              <a:xfrm>
                <a:off x="4546475" y="6401095"/>
                <a:ext cx="505793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rgbClr val="868686"/>
                    </a:solidFill>
                  </a:rPr>
                  <a:t>6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  <p:sp>
            <p:nvSpPr>
              <p:cNvPr id="145" name="사각형: 둥근 모서리 29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A1846CDB-B04A-058A-9A36-AF851138647E}"/>
                  </a:ext>
                </a:extLst>
              </p:cNvPr>
              <p:cNvSpPr/>
              <p:nvPr/>
            </p:nvSpPr>
            <p:spPr>
              <a:xfrm>
                <a:off x="7380093" y="6401095"/>
                <a:ext cx="610245" cy="379630"/>
              </a:xfrm>
              <a:prstGeom prst="roundRect">
                <a:avLst>
                  <a:gd name="adj" fmla="val 50000"/>
                </a:avLst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36000" rIns="144000" bIns="1800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868686"/>
                    </a:solidFill>
                  </a:rPr>
                  <a:t>11</a:t>
                </a:r>
                <a:endParaRPr lang="ko-KR" altLang="en-US" sz="1400" b="1" dirty="0">
                  <a:solidFill>
                    <a:srgbClr val="868686"/>
                  </a:solidFill>
                </a:endParaRPr>
              </a:p>
            </p:txBody>
          </p:sp>
        </p:grpSp>
        <p:sp>
          <p:nvSpPr>
            <p:cNvPr id="54" name="사각형: 둥근 모서리 2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087886" y="6401095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25">
              <a:hlinkClick r:id="rId19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5645608" y="6391126"/>
              <a:ext cx="505794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8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28">
              <a:hlinkClick r:id="rId20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18705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9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5" name="사각형: 둥근 모서리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6727916" y="6391126"/>
              <a:ext cx="610245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10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5" name="그림 28">
            <a:extLst>
              <a:ext uri="{FF2B5EF4-FFF2-40B4-BE49-F238E27FC236}">
                <a16:creationId xmlns:a16="http://schemas.microsoft.com/office/drawing/2014/main" id="{93975C9D-2E19-20A5-42D7-1FC7E43E3A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5686" y="269324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0" grpId="0"/>
      <p:bldP spid="125" grpId="0"/>
      <p:bldP spid="128" grpId="0"/>
    </p:bld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와이드스크린</PresentationFormat>
  <Paragraphs>443</Paragraphs>
  <Slides>16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3_디자인 사용자 지정</vt:lpstr>
      <vt:lpstr>디자인 사용자 지정</vt:lpstr>
      <vt:lpstr>1_디자인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2023-11-23T10:55:32Z</dcterms:created>
  <dcterms:modified xsi:type="dcterms:W3CDTF">2024-04-24T00:22:43Z</dcterms:modified>
</cp:coreProperties>
</file>